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தேவனுடைய பெட்டியைக் கீரியாத்யாரீமிலிருந்து கொண்டுவரும்படி, தாவீது எகிப்தைச்சேர்ந்த கோர் நதிதுவக்கி ஆமாத்தின் எல்லைமட்டுமுள்ள இஸ்ரவேலையெல்லாங்கூட்ட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தேவனுடைய பெட்டியைக் கீரியாத்யாரீமிலிருந்து கொண்டுவரும்படி, தாவீது எகிப்தைச்சேர்ந்த கோர் நதிதுவக்கி ஆமாத்தின் எல்லைமட்டுமுள்ள இஸ்ரவேலையெல்லாங்கூட்ட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ேருபீன்களின் நடுவே வாசம்பண்ணுகிற கர்த்தராகிய தேவனுடைய நாமம் தொழுதுகொள்ளப்படுகிற அவருடைய பெட்டியை யூதாவிலிருக்கிற கீரியாத்யாரீமுக்கடுத்த பாலாவிலிருந்து கொண்டுவரும்படிக்கு, அவனும் இஸ்ரவேலர் அனைவரும் அவ்விடத்திற்கு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ேருபீன்களின் நடுவே வாசம்பண்ணுகிற கர்த்தராகிய தேவனுடைய நாமம் தொழுதுகொள்ளப்படுகிற அவருடைய பெட்டியை யூதாவிலிருக்கிற கீரியாத்யாரீமுக்கடுத்த பாலாவிலிருந்து கொண்டுவரும்படிக்கு, அவனும் இஸ்ரவேலர் அனைவரும் அவ்விடத்திற்கு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ேவனுடைய பெட்டியை அபினதாபின் வீட்டிலிருந்து ஒரு புதுரதத்தின்மேல் ஏற்றிக்கொண்டு வந்தார்கள்; ஊசாவும் அகியோவும் ரதத்தை நடத்த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ேவனுடைய பெட்டியை அபினதாபின் வீட்டிலிருந்து ஒரு புதுரதத்தின்மேல் ஏற்றிக்கொண்டு வந்தார்கள்; ஊசாவும் அகியோவும் ரதத்தை நடத்த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ம் சகல இஸ்ரவேலரும் தங்கள் முழுப் பலத்தோடும் தேவனுக்குமுன்பாகச் சுரமண்டலங்களையும் தம்புருகளையும் மேளங்களையும் கைத்தாளங்களையும் பூரிகைகளையும் சேவித்து மகிழ்ச்சியாய் ஆடிப்பாட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ம் சகல இஸ்ரவேலரும் தங்கள் முழுப் பலத்தோடும் தேவனுக்குமுன்பாகச் சுரமண்டலங்களையும் தம்புருகளையும் மேளங்களையும் கைத்தாளங்களையும் பூரிகைகளையும் சேவித்து மகிழ்ச்சியாய் ஆடிப்பாட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ீதோனின் களமட்டும்வந்தபோது, மாடுகள் இடறினபடியினால், ஊசா பெட்டியைப் பிடிக்கத் தன் கையை நீட்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ஊசாவின்மேல் கோபம் மூண்டவராகி, அவன் தன்கையை பெட்டியண்டைக்கு நீட்டினதினிமித்தம் அவனை அடித்தார்; அங்கே அவன் தேவசமுகத்தில் செ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ஆயிரம்பேருக்குத் தலைவரோடும் நூறுபேருக்குத் தலைவரோடும் சகல அதிபதிகளோடும் ஆலோசனைபண்ண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ஊசாவின்மேல் கோபம் மூண்டவராகி, அவன் தன்கையை பெட்டியண்டைக்கு நீட்டினதினிமித்தம் அவனை அடித்தார்; அங்கே அவன் தேவசமுகத்தில் செ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ஊசாவை அடித்ததினிமித்தம் தாவீது விசனப்பட்டு, அந்த ஸ்தலத்திற்கு இந்நாள்மட்டும் வழங்கிவருகிற பேரேஸ்ஊசா என்னும் பேரிட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ஊசாவை அடித்ததினிமித்தம் தாவீது விசனப்பட்டு, அந்த ஸ்தலத்திற்கு இந்நாள்மட்டும் வழங்கிவருகிற பேரேஸ்ஊசா என்னும் பேரிட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ையதினம் தேவனுக்குப்பயந்து: தேவனுடைய பெட்டியை நான் என்னிடத்துக்குக் கொண்டுவருவது எப்படியெ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ையதினம் தேவனுக்குப்பயந்து: தேவனுடைய பெட்டியை நான் என்னிடத்துக்குக் கொண்டுவருவது எப்படியென்று சொல்ல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ட்டியைத் தன்னிடத்தில் தாவீதின் நகரத்திலே கொண்டுவராமல், அதைக் கித்தியனாகிய ஓபேத்ஏதோமின்வீட்டிலே சேர்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ட்டியைத் தன்னிடத்தில் தாவீதின் நகரத்திலே கொண்டுவராமல், அதைக் கித்தியனாகிய ஓபேத்ஏதோமின்வீட்டிலே சேர்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பெட்டி ஓபேத்ஏதோமின் வீட்டிலே அவனிடத்தில் மூன்றுமாதம் இருக்கையில், கர்த்தர் ஓபேத்ஏதோமின் வீட்டையும் அவனுக்கு உண்டான எல்லாவற்றையும் ஆசீர்வத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பெட்டி ஓபேத்ஏதோமின் வீட்டிலே அவனிடத்தில் மூன்றுமாதம் இருக்கையில், கர்த்தர் ஓபேத்ஏதோமின் வீட்டையும் அவனுக்கு உண்டான எல்லாவற்றையும் ஆசீர்வத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தேவனுடைய பெட்டியைத் திரும்ப நம்மிடத்துக்குக் கொண்டுவருவோமாக; சவுலின் நாட்களில் அதைத் தேடாதேபோனோ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தேவனுடைய பெட்டியைத் திரும்ப நம்மிடத்துக்குக் கொண்டுவருவோமாக; சவுலின் நாட்களில் அதைத் தேடாதேபோனோ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க் காரியம் சகல ஜனத்தின் பார்வைக்கும் செம்மையாயிருந்தபடியால், சபையார் எல்லாரும் அப்படியே செய்வ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ഇങ്ങനെ ദാവീദ് ദൈവത്തിന്റെ പെട്ടകം കിർയ്യത്ത്-യെയാരീമിൽനിന്നു കൊണ്ടുവരേണ്ടതിന്നു മിസ്രയീമിലെ ശീഹോ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ുടങ്ങി ഹമാത്ത് പ്രദേശംവരെയുള്ള എല്ലായിസ്രായേലിനെയും കൂട്ടി 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കെരൂബുകളുടെ മദ്ധ്യേ അധിവസിക്കുന്ന യഹോവയായ ദൈവത്തിന്റെ തിരുനാമം വിളിക്കപ്പെടുന്ന പെട്ടകം 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േണ്ടതിന്നു ദാവീദും യിസ്രായേലൊക്കെയും യെഹൂദയോടു ചേർന്നു കിർയ്യത്ത്-യെയാരീമെന്ന ബയലയിൽ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ർ ദൈവത്തിന്റെ പെട്ടകം അബീനാദാബിന്റെ വീട്ടിൽനിന്നെടുത്തു ഒരു പുതിയ വണ്ടിയിൽ കയറ്റി; ഉസ്സ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്യോവും വണ്ടിതെ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ദാവീദും എല്ലായിസ്രായേലും ദൈവത്തിന്റെ സന്നിധിയിൽ പൂർണ്ണശക്തിയോടെ പാട്ടുപാടിയും കിന്നരം, വീണ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പ്പു, കൈത്താളം, കാഹളം എന്നീ വാദ്യങ്ങൾ ഘോഷിച്ചുംകൊണ്ടു നൃത്തം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ർ കീദോൻ കളത്തിന്നു സമീപം എത്തിയപ്പോൾ കാള വിരളുകകൊണ്ടു ഉസ്സാ പെട്ടകം പിടിപ്പാൻ കൈ നീട്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പ്പോൾ യഹോവയുടെ കോപം ഉസ്സയുടെ നേരെ ജ്വലിച്ചു; അവൻ തന്റെ കൈ പെട്ടകത്തിങ്കലേക്കു നീട്ടിയ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ാവീദ്, സഹസ്രാധിപന്മാരോടും ശതാധിപന്മാരോടും സകലനായകന്മാരോടും ആലോചിച്ച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ബാധിച്ചു, അവൻ അവിടെ ദൈവസന്നിധിയിൽ മരിച്ച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 ഉസ്സയെ ഛേദിച്ച ഛേദംനിമിത്തം ദാവീദിന്നു വ്യസനമായി: അവൻ ആ സ്ഥലത്തിന്നു പേരെസ്-ഉസ്സാ എന്നു പേ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ഇതു ഇന്നുവരെയും പറഞ്ഞുവരുന്നു. അന്നു ദാവീദ് ദൈവത്തെ ഭയപ്പെട്ടുപോയി: ഞാൻ ദൈവത്തിന്റെ പെട്ട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ങനെ എന്റെ അടുക്കൽ കൊണ്ടുവരേണ്ട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ങ്ങനെ ദാവീദ് പെട്ടകം തന്റെ അടുക്കൽ ദാവീദിന്റെ നഗരത്തിൽ കൊണ്ടുവരാതെ ഗിത്യനായ ഓബേദ്-എദോമ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്ടിലേക്കു മാറ്റി കൊണ്ട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ദൈവത്തിന്റെ പെട്ടകം ഓബേദ്-എദോമിന്റെ കുടുംബത്തോടുകൂടെ മൂന്നുമാസം അവന്റെ വീട്ടിൽ ഇരുന്നു;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ബേദ്-എദോമിന്റെ കുടുംബത്തെയും അവന്നുള്ള സകലത്തെയും അനു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ിസ്രായേലിന്റെ സർവ്വസഭയോടും പറഞ്ഞതു: നിങ്ങൾക്കു സമ്മതവും നമ്മുടെ ദൈവമായ യഹോവെക്കു ഹിതവും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ൽ നാം യിസ്രായേൽദേശത്തെല്ലാടവുമുള്ള നമ്മുടെ ശേഷം സഹോദരന്മാരും അവരോടുകൂടെ പുൽപുറങ്ങള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ങ്ങളിൽ പാർക്കുന്ന പുരോഹിതന്മാരും ലേവ്യരും നമ്മുടെ അടുക്കൽ വന്നുകൂടേണ്ടതിന്നു എല്ലാട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ളയ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മ്മുടെ ദൈവത്തിന്റെ പെട്ടകം വീണ്ടും നമ്മുടെ അടുക്കൽ കൊണ്ടുവരിക; ശൌലിന്റെ കാലത്തു നാം അത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ണ്യമാക്കിയ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ഈ കാര്യം സകലജനത്തിന്നും ബോധിച്ചതുകൊണ്ടു അങ്ങനെ തന്നേ ചെയ്യേണമെന്നു സർവ്വസഭയു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2026-08-02T20:23:19Z</dcterms:created>
  <dcterms:modified xsi:type="dcterms:W3CDTF">2026-08-02T20:23:19Z</dcterms:modified>
  <dc:title>1 நாளாகமம்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