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children of Israel again did evil in the sight of the LORD, when Ehud was de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children of Israel again did evil in the sight of the LORD, when Ehud was dea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old them into the hand of Jabin king of Canaan, that reigned in Hazor; the captain of whose host was Sisera, which dwelt in Harosheth of the Gentil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old them into the hand of Jabin king of Canaan, that reigned in Hazor; the captain of whose host was Sisera, which dwelt in Harosheth of the Gentil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old them into the hand of Jabin king of Canaan, that reigned in Hazor; the captain of whose host was Sisera, which dwelt in Harosheth of the Gentil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cried unto the LORD: for he had nine hundred chariots of iron; and twenty years he mightily oppressed the children of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cried unto the LORD: for he had nine hundred chariots of iron; and twenty years he mightily oppressed the children of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eborah, a prophetess, the wife of Lapidoth, she judged Israel at that ti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eborah, a prophetess, the wife of Lapidoth, she judged Israel at that ti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he dwelt under the palm tree of Deborah between Ramah and Bethel in mount Ephraim: and the children of Israel came up to her for judgmen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he dwelt under the palm tree of Deborah between Ramah and Bethel in mount Ephraim: and the children of Israel came up to her for judgmen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he dwelt under the palm tree of Deborah between Ramah and Bethel in mount Ephraim: and the children of Israel came up to her for judgmen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sent and called Barak the son of Abinoam out of Kedeshnaphtali, and said unto him, Has not the LORD God of Israel commanded, saying, Go and draw toward mount Tabor, and take with you ten thousand men of the children of Naphtali and of the children of Zebulu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sent and called Barak the son of Abinoam out of Kedeshnaphtali, and said unto him, Has not the LORD God of Israel commanded, saying, Go and draw toward mount Tabor, and take with you ten thousand men of the children of Naphtali and of the children of Zebulu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sent and called Barak the son of Abinoam out of Kedeshnaphtali, and said unto him, Has not the LORD God of Israel commanded, saying, Go and draw toward mount Tabor, and take with you ten thousand men of the children of Naphtali and of the children of Zebulu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draw unto you to the river Kishon Sisera, the captain of Jabin's army, with his chariots and his multitude; and I will deliver him into yours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draw unto you to the river Kishon Sisera, the captain of Jabin's army, with his chariots and his multitude; and I will deliver him into yours h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draw unto you to the river Kishon Sisera, the captain of Jabin's army, with his chariots and his multitude; and I will deliver him into yours h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arak said unto her, If you will go with me, then I will go: but if you will not go with me, then I will not g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I will surely go with you: notwithstanding the journey that you take shall not be for yours honour; for the LORD shall sell Sisera into the hand of a woman. And Deborah arose, and went with Barak to Kedes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I will surely go with you: notwithstanding the journey that you take shall not be for yours honour; for the LORD shall sell Sisera into the hand of a woman. And Deborah arose, and went with Barak to Kedes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I will surely go with you: notwithstanding the journey that you take shall not be for yours honour; for the LORD shall sell Sisera into the hand of a woman. And Deborah arose, and went with Barak to Kedes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arak called Zebulun and Naphtali to Kedesh; and he went up with ten thousand men at his feet: and Deborah went up with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arak called Zebulun and Naphtali to Kedesh; and he went up with ten thousand men at his feet: and Deborah went up with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eber the Kenite, which was of the children of Hobab the father in law of Moses, had severed himself from the Kenites, and pitched his tent unto the plain of Zaanaim, which is by Kedes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eber the Kenite, which was of the children of Hobab the father in law of Moses, had severed himself from the Kenites, and pitched his tent unto the plain of Zaanaim, which is by Kedes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owed Sisera that Barak the son of Abinoam was gone up to mount Tab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isera gathered together all his chariots, even nine hundred chariots of iron, and all the people that were with him, from Harosheth of the Gentiles unto the river of Kish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isera gathered together all his chariots, even nine hundred chariots of iron, and all the people that were with him, from Harosheth of the Gentiles unto the river of Kish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eborah said unto Barak, Up; for this is the day in which the LORD has delivered Sisera into yours hand: is not the LORD gone out before you? So Barak went down from mount Tabor, and ten thousand men after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eborah said unto Barak, Up; for this is the day in which the LORD has delivered Sisera into yours hand: is not the LORD gone out before you? So Barak went down from mount Tabor, and ten thousand men after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eborah said unto Barak, Up; for this is the day in which the LORD has delivered Sisera into yours hand: is not the LORD gone out before you? So Barak went down from mount Tabor, and ten thousand men after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humiliated Sisera, and all his chariots, and all his host, with the edge of the sword before Barak; so that Sisera lighted down off his chariot, and fled away on his fee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humiliated Sisera, and all his chariots, and all his host, with the edge of the sword before Barak; so that Sisera lighted down off his chariot, and fled away on his fee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Barak pursued after the chariots, and after the host, unto Harosheth of the Gentiles: and all the host of Sisera fell upon the edge of the sword; and there was not a man lef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Barak pursued after the chariots, and after the host, unto Harosheth of the Gentiles: and all the host of Sisera fell upon the edge of the sword; and there was not a man lef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vertheless Sisera fled away on his feet to the tent of Jael the wife of Heber the Kenite: for there was peace between Jabin the king of Hazor and the house of Heber the Keni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vertheless Sisera fled away on his feet to the tent of Jael the wife of Heber the Kenite: for there was peace between Jabin the king of Hazor and the house of Heber the Kenit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el went out to meet Sisera, and said unto him, Turn in, my lord, turn in to me; fear not. And when he had turned in unto her into the tent, she covered him with a mant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el went out to meet Sisera, and said unto him, Turn in, my lord, turn in to me; fear not. And when he had turned in unto her into the tent, she covered him with a mant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el went out to meet Sisera, and said unto him, Turn in, my lord, turn in to me; fear not. And when he had turned in unto her into the tent, she covered him with a mant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er, Give me, I pray you, a little water to drink; for I am thirsty. And she opened a bottle of milk, and gave him drink, and covered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er, Give me, I pray you, a little water to drink; for I am thirsty. And she opened a bottle of milk, and gave him drink, and covered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gain he said unto her, Stand in the door of the tent, and it shall be, when any man does come and enquire of you, and say, Is there any man here? that you shall say, N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gain he said unto her, Stand in the door of the tent, and it shall be, when any man does come and enquire of you, and say, Is there any man here? that you shall say, N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Jael Heber's wife took a nail of the tent, and took an hammer in her hand, and went softly unto him, and stroke the nail into his temples, and fastened it into the ground: for he was fast asleep and weary. So he di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Jael Heber's wife took a nail of the tent, and took an hammer in her hand, and went softly unto him, and stroke the nail into his temples, and fastened it into the ground: for he was fast asleep and weary. So he di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Jael Heber's wife took a nail of the tent, and took an hammer in her hand, and went softly unto him, and stroke the nail into his temples, and fastened it into the ground: for he was fast asleep and weary. So he di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s Barak pursued Sisera, Jael came out to meet him, and said unto him, Come, and I will show you the man whom you seek. And when he came into her tent, behold, Sisera lay dead, and the nail was in his temp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s Barak pursued Sisera, Jael came out to meet him, and said unto him, Come, and I will show you the man whom you seek. And when he came into her tent, behold, Sisera lay dead, and the nail was in his templ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s Barak pursued Sisera, Jael came out to meet him, and said unto him, Come, and I will show you the man whom you seek. And when he came into her tent, behold, Sisera lay dead, and the nail was in his temp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God subdued on that day Jabin the king of Canaan before the children of Israe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God subdued on that day Jabin the king of Canaan before the children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hand of the children of Israel prospered, and prevailed against Jabin the king of Canaan, until they had destroyed Jabin king of Canaa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hand of the children of Israel prospered, and prevailed against Jabin the king of Canaan, until they had destroyed Jabin king of Canaa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ஏகூத் மரணமடைந்தபின்பு இஸ்ரவேல் புத்திரர் திரும்பக் கர்த்தரின் பார்வைக்குப் பொல்லாப்பான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யால் கர்த்தர் அவர்களை ஆத்சோரில் ஆளுகிற யாபீன் என்னும் கானானியருடைய ராஜாவி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ப்போட்டார்; அவனுடைய சேனாபதிக்குச் சிசெரா என்று பேர்; அவன் புறஜாதிகளுடைய பட்டணமாகிய அரோ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க்குத் தொளாயிரம் இருப்பு ரதங்கள் இருந்தது; அவன் இஸ்ரவேல்புத்திரரை இருபது வருஷம் கொடுமை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க்கினான்; இஸ்ரவேல் புத்திரர் கர்த்தரை நோக்கி முறை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க்காலத்திலே லபிதோத்தின் மனைவியாகிய தெபொராள் என்னும் தீர்க்கதரிசியானவள் இஸ்ரவேலை நி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ள் எப்பிராயீம் மலைத்தேசமான ராமாவுக்கும் பெத்தேலுக்கும் நடுவிலிருக்கிற தெபொ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சமரத்தின்கீழே குடியிருந்தாள்; அங்கே இஸ்ரவேல் புத்திரர் அவளிடத்திற்கு நியாயவிசாரணை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ள் நப்தலியிலுள்ள கேதேசிலிருக்கிற அபினோகாமின் குமாரன் பாராக்கை வரவழைத்து; நீ நப்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லும், செபுலோன் புத்திரரிலும் பதினாயிரம் பேரைக் கூட்டிக்கொண்டு தாபோர் மலைக்குப் போ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யாபீனின் சேனாபதியாகிய சிசெராவையும், அவன் ரதங்களையும், அவன் சேனையையும், கீசோன் பள்ளத்தா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ற்கு வர இழுத்து, அவனை உன் கையில் ஒப்புக்கொடுப்பேன் என்றும், இஸ்ரவேலின்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கட்டளையிடவில்லையா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ப் பாராக்; நீ என்னோடேகூட வந்தால் போவேன்; என்னோடே கூடவராவிட்டால், நான் போக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ள்: நான் உன்னோடேகூட நிச்சயமாய் வருவேன்; ஆனாலும் நீ போகிற பிரயாணத்தில் உண்டாகிற மே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கிடையாது; கர்த்தர் சிசெராவை ஒரு ஸ்திரீயின் கையில் ஒப்புக்கொடுப்பார் என்று சொல்லி, தெபொ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 பாராக்கோடேகூடக் கேதேசுக்குப்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பாராக்: செபுலோன் மனுஷரையும் நப்தலி மனுஷரையும் கேதேசுக்கு வரவழைத்து, த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செல்லும் பதினாயிரம் பேரோடே போனான்; தெபொராளும் அவனோடேகூடப்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னியனான் ஏபேர் என்பவன் மோசேயின் மாமனாகிய ஒபாபின் புத்திரராயிருக்கிற கேனியரை விட்டுப்பி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சின் கிட்ட இருக்கிற சானாயிம் என்னும் கர்வாலிமரங்கள் அருகே தன் கூடாரத்தைப் 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னோகாமின் குமாரன் பாராக்தாபோர் மலையில் ஏறிப்போனான் என்று சிசெராவுக்கு அறிவி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செரா தொளாயிரம் இருப்புரதங்களாகிய தன்னுடைய எல்லாரதங்களையும், தன்னோடிருக்கும் எல்லா ஜ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ன் பட்டணமாகிய அரோசேத்திலிருந்து கீசோன் பள்ளத்தாக்கிலே வரவ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தெபொராள் பாராக்கை நோக்கி: எழுந்துபோ; கர்த்தர் சிசெராவை உன் கையில் ஒப்புக்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 இதுவே; கர்த்தர் உனக்கு முன்பாகப் புறப்படவில்லையா என்றாள்; அப்பொழுது பாராக்கும், அவன் பி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யிரம்பேரும், தாபோர் மலையிலிருந்து இ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சிசெராவையும் அந்த எல்லா ரதங்களையும் சேனையனைத்தையும் பாராக்குக்கு முன்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க்கருக்கினால் கலங்கடித்தார்; சிசெரா ரதத்தைவிட்டிறங்கிக் கால்நடையாய்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ராக் ரதங்களையும் சேனையையும் புறஜாதிகளுடைய அரோசேத்மட்டும் துரத்தினான்; சிசெராவின் சேனை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க்கருக்கினால் விழுந்தது; ஒருவனும் மீதியா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செரா கால்நடையாய்க் கேனியனான ஏபேரின் மனைவி யாகேலுடைய கூடாரத்திற்கு ஓடிவந்தான்; அப்பொழுது யா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ஆத்சோரின் ராஜாவுக்கும், கேனியனான ஏபேரின் வீட்டுக்கும் சமாதானம் உண்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கேல் வெளியே சிசெராவுக்கு எதிர்கொண்டுபோய்: உள்ளே வாரும்; என் ஆண்டவனே, என்னண்டை உள்ளே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தேயும் என்று அவனோடே சொன்னாள்; அப்படியே அவளண்டை கூடாரத்தில் உள்ளே வந்த போது, அவ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ளத்தினாலே மூடி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அவளைப் பார்த்து; குடிக்க எனக்குக் கொஞ்சம் தண்ணீர் தா, தாகமாயிருக்கிறேன் என்றான்; அவள் 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யைத் திறந்து, அவனுக்குக் குடிக்கக்கொடுத்து, திரும்பவும் அவனை மூடி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ன்; நீ கூடாரவாசலிலே நின்று, யாராவது ஒருவன் வந்து, இங்கே யாராகிலு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உன்னிடத்தில் கேட்டால், இல்லை என்று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ஏபேரின் மனைவியாகிய யாகேல் ஒரு கூடார ஆணியை எடுத்து, தன் கையிலே சுத்தியைப் 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மெள்ள அவனண்டையில் வந்து, அவன் நெற்றியிலே அந்த ஆணியை அடித்துப்போட்டாள்; அது உருவி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புதைந்தது; அப்பொழுது ஆயாசமாய்த் தூங்கின அவன்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சிசெராவைத் தொடருகிற பாராக் வந்தான்; அப்பொழுது யாகேல் வெளியே அவனுக்கு எதிர்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 நீர் தேடுகிற மனுஷனை உமக்குக் காண்பிப்பேன் என்று சொன்னாள்; அவன் அவளிடத்திற்கு வந்தபோ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செரா செத்துக்கிடந்தான்; ஆணி அவன் நெறியில் அடித்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ப்படி தேவன் அந்நாளிலே கானானியரின் ராஜாவாகிய யாபீனை இஸ்ரவேல் புத்திரரு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 புத்திரரின் கை கானானியரின் ராஜாவாகிய யாபீனை நிர்மூலமாக்குமட்டும் அவன் மேல் பல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2026-09-16T23:54:51Z</dcterms:created>
  <dcterms:modified xsi:type="dcterms:W3CDTF">2026-09-16T23:54:51Z</dcterms:modified>
  <dc:title>நியாயாதிபதிகள்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