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 commend unto you Phebe our sister, which is a servant of the church which is at Cenchre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 commend unto you Phebe our sister, which is a servant of the church which is at Cenchrea:]]></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all of you receive her in the Lord, as becomes saints, and that all of you assist her in whatsoever business she has need of you: for she has been a supporter of many, and of myself also.]]></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all of you receive her in the Lord, as becomes saints, and that all of you assist her in whatsoever business she has need of you: for she has been a supporter of many, and of myself also.]]></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all of you receive her in the Lord, as becomes saints, and that all of you assist her in whatsoever business she has need of you: for she has been a supporter of many, and of myself also.]]></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Greet Priscilla and Aquila my helpers in Christ Jesu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o have for my life laid down their own necks: unto whom not only I give thanks, but also all the churches of the Gentil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o have for my life laid down their own necks: unto whom not only I give thanks, but also all the churches of the Gentil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Likewise greet the church that is in their house. Salute my well-beloved Epaenetus, who is the first- fruits of Achaia unto Chris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Likewise greet the church that is in their house. Salute my well-beloved Epaenetus, who is the first- fruits of Achaia unto Chris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Greet Mary, who bestowed much labour on u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alute Andronicus and Junia, my kinsmen, and my fellow-prisoners, who are of note among the apostles, who also were in Christ before m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alute Andronicus and Junia, my kinsmen, and my fellow-prisoners, who are of note among the apostles, who also were in Christ before m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Greet Amplias my beloved in the Lor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alute Urbane, our helper in Christ, and Stachys my belov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alute Apelles approved in Christ. Salute them which are of Aristobulus' househol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lute Herodion my kinsman. Greet them that be of the household of Narcissus, which are in the Lor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lute Herodion my kinsman. Greet them that be of the household of Narcissus, which are in the Lor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alute Tryphena and Tryphosa, who labour in the Lord. Salute the beloved Persis, which laboured much in the Lor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alute Tryphena and Tryphosa, who labour in the Lord. Salute the beloved Persis, which laboured much in the Lor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alute Rufus chosen in the Lord, and his mother and min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alute Asyncritus, Phlegon, Hermas, Patrobas, Hermes, and the brethren which are with th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alute Asyncritus, Phlegon, Hermas, Patrobas, Hermes, and the brethren which are with th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alute Philologus, and Julia, Nereus, and his sister, and Olympas, and all the saints which are with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alute Philologus, and Julia, Nereus, and his sister, and Olympas, and all the saints which are with th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alute one another with an holy kiss. The churches of Christ salute you.]]></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alute one another with an holy kiss. The churches of Christ salute you.]]></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I plead to you, brethren, mark them which cause divisions and offences contrary to the doctrine which all of you have learned; and avoid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I plead to you, brethren, mark them which cause divisions and offences contrary to the doctrine which all of you have learned; and avoid th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I plead to you, brethren, mark them which cause divisions and offences contrary to the doctrine which all of you have learned; and avoid the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ey that are such serve not our Lord Jesus Christ, but their own belly; and by good words and fair speeches deceive the hearts of the simpl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ey that are such serve not our Lord Jesus Christ, but their own belly; and by good words and fair speeches deceive the hearts of the simpl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ey that are such serve not our Lord Jesus Christ, but their own belly; and by good words and fair speeches deceive the hearts of the simpl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your obedience has come abroad unto all men. I am glad therefore on your behalf: but yet I would have you wise unto that which is good, and simple concerning evi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your obedience has come abroad unto all men. I am glad therefore on your behalf: but yet I would have you wise unto that which is good, and simple concerning evi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your obedience has come abroad unto all men. I am glad therefore on your behalf: but yet I would have you wise unto that which is good, and simple concerning evil.]]></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God of peace shall bruise Satan under your feet shortly. The grace of our Lord Jesus Christ be with you. Ame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God of peace shall bruise Satan under your feet shortly. The grace of our Lord Jesus Christ be with you. Ame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imotheus my fellow worker, and Lucius, and Jason, and Sosipater, my kinsmen, salute you.]]></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imotheus my fellow worker, and Lucius, and Jason, and Sosipater, my kinsmen, salute you.]]></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I Tertius, who wrote this epistle, salute you in the Lor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Gaius mine host, and of the whole church, salutes you. Erastus the chamberlain of the city salutes you, and Quartus a brothe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Gaius mine host, and of the whole church, salutes you. Erastus the chamberlain of the city salutes you, and Quartus a brothe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 grace of our Lord Jesus Christ be with you all. Ame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ow to him that is of power to establish you according to my gospel, and the preaching of Jesus Christ, according to the revelation of the mystery, which was kept secret since the world bega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ow to him that is of power to establish you according to my gospel, and the preaching of Jesus Christ, according to the revelation of the mystery, which was kept secret since the world bega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ow to him that is of power to establish you according to my gospel, and the preaching of Jesus Christ, according to the revelation of the mystery, which was kept secret since the world bega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But now is made manifest, and by the scriptures of the prophets, according to the commandment of the everlasting God, made known to all nations for the obedience of faith:]]></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o God only wise, be glory through Jesus Christ for ever. Ame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o God only wise, be glory through Jesus Christ for ever. Ame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856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ரோமர்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ங்கிரேயா ஊர் சபைக்கு ஊழியக்காரியாகிய நம்முடைய சகோதரி பெபேயாளை நீங்கள் கர்த்தரு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வான்களுக்கேற்றபடி ஏற்று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ந்தக் காரியத்தில் உங்கள் உதவி அவளுக்குத் தேவையாயிருக்கிறதோ அதிலே நீங்கள் அவ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விசெய்யவேண்டுமென்று அவளை உங்களிடத்தில் ஒப்புவிக்கிறேன்; அவள் அநேகருக்கும் எனக்குங்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ரவாயிருந்த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றிஸ்து இயேசுவுக்குள் என் உடன்வேலையாட்களாகிய பிரிஸ்கில்லாளையும் ஆக்கில்லாவையும் வாழ்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 என் பிராணனுக்காகத் தங்கள் கழுத்தைக் கொடுத்தவர்கள்; அவர்களைப்பற்றி நான்மாத்திர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யாரில் உண்டான சபையாரெல்லாரும் நன்றியறிதலுள்ளவர்களா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டைய வீட்டிலே கூடிவருகிற சபையையும் வாழ்த்துங்கள். அகாயாவிலே கிறிஸ்துவுக்கு முதற்பலனாகிய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மான எப்பனெத்தை வாழ்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எங்களுக்காக மிகவும் பிரயாசப்பட்ட மரியாளை வாழ்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ஸ்தலருக்குள் பெயர் பெற்றவர்களும் எனக்கு முந்திக் கிறிஸ்துவுக்குள்ளானவர்களும் என் இன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னேகூடக் காவலில் கட்டுண்டவர்களுமாயிருக்கிற அன்றோனீக்கையும் யூனியாவையும் வாழ்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ர்த்தருக்குள் எனக்குப் பிரியமான அம்பிலியாவை வாழ்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றிஸ்துவுக்குள் நம்மோடே உடன்வேலையாளாகிய உர்பானையும், என் பிரியமான ஸ்தாக்கியையும் வாழ்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றிஸ்துவுக்குள் உத்தமனாகிய அப்பெல்லேயை வாழ்த்துங்கள். அரிஸ்தொபூலுவின் வீட்டாரை வாழ்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என் இனத்தானாகிய ஏரோதியோனை வாழ்த்துங்கள். நர்கீசுவின் வீட்டாரில் கர்த்தருக்குட்பட்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கர்த்தருக்குள் பிரயாசப்படுகிற திரிபேனாளையும் திர்போசாளையும் வாழ்த்துங்கள். கர்த்தரு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வும் பிரயாசப்பட்ட பிரியமான பெர்சியாளை வாழ்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ர்த்தருக்குள் தெரிந்துகொள்ளப்பட்ட ரூபையும், எனக்கும் தாயாகிய அவனுடைய தாயையும் வாழ்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சிங்கிரீத்துவையும், பிலெகோனையும், எர்மாவையும், பத்திரோபாவையும், எர்மேயையும், அவர்களோடி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யும் வாழ்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லொலோகையும், யூலியாளையும், நேரேயையும், அவனுடைய சகோதரியையும், ஒலிம்பாவையும், அவர்களோடி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வான்களெல்லாரையும் வாழ்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ஒருவரையொருவர் பரிசுத்த முத்தத்தோடு வாழ்த்துங்கள். கிறிஸ்துவின், சபையார்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த்து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ன்றியும் சகோதரரே, நீங்கள் கற்றுக்கொண்ட உபதேசத்திற்கு விரோதமாய்ப் பிரிவினையும் இடற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கிறவர்களைக்குறித்து எச்சரிக்கையாயிருந்து, அவர்களை விட்டு விலகவேண்டுமென்று உங்களு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டிப்பட்டவர்கள் நம்முடைய கர்த்தராகிய இயேசுகிறிஸ்துவுக்கு ஊழியஞ்செய்யாமல் தங்கள் வயிற்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ஞ்செய்து, நயவசனிப்பினாலும் இச்சகப்பேச்சினாலும், கபடில்லாதவர்களுடைய இருத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ஞ்சிக்கிறவர்களா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உங்கள் கீழ்ப்படிதல் யாவருக்கும் தெரியவந்திருக்கிறது. ஆகையால் உங்களைக்குறி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ஷப்படுகிறேன்; ஆனாலும் நீங்கள் நன்மைக்கு ஞானிகளும் தீமைக்குப் பேதைகளுமாயிருக்கவேண்டு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மாதானத்தின் தேவன் சீக்கிரமாய்ச் சாத்தானை உங்கள் கால்களின் கீழே நசுக்கிப்போடுவார். ந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இயேசுகிறிஸ்துவினுடைய கிருபை உங்களுடனேகூட இருப்பதாக. ஆ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என் உடன்வேலையாளாகிய தீமோத்தேயும், என் இனத்தாராகிய லூகியும், யாசோனும், சொசிபத்தரும்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த்து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ந்த நிருபத்தை எழுதின தெர்தியுவாகிய நான் கர்த்தருக்குள் உங்களை வாழ்த்து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என்னையும் சபையனைத்தையும் உபசரித்துவருகிற காயு உங்களை வாழ்த்துகிறான். பட்டண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க்கிராணக்காரனாகிய ஏரஸ்தும், சகோதரனாகிய குவர்த்தும் உங்களை வாழ்த்து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நம்முடைய கர்த்தராகிய இயேசுகிறிஸ்துவினுடைய கிருபை உங்கள் அனைவரோடுங்கூட இருப்பதாக. ஆ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ஆதிகாலமுதல் அடக்கமாயிருந்து, இப்பொழுது தீர்க்கதரிசன ஆகமங்களினாலே அநாதி தேவனுடைய கட்டளையி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ரங்கமாக்கப்பட்டதும், சகலஜாதிகளும் விசுவாசத்திற்குக் கீழ்ப்படியும்படிக்கு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ப்பட்டதுமாயிருக்கிற இரகசியத்தை வெளிப்படுத்துகிற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யேசுகிறிஸ்துவைப்பற்றிய பிரசங்கமாகிய என் சுவிசேஷத்தின்படியே உங்களை ஸ்திரப்படுத்த வல்ல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தாம் ஒருவரே ஞானமுள்ளவருமாயிருக்கிற தேவனுக்கு இயேசுகிறிஸ்துவின் மூலமாய் என்றென்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யுண்டாவதாக. ஆ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6]]></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2026-09-18T00:44:54Z</dcterms:created>
  <dcterms:modified xsi:type="dcterms:W3CDTF">2026-09-18T00:44:54Z</dcterms:modified>
  <dc:title>ரோமர்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