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2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கீதம் துன்ப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ந்தீர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ொதா பாதை சிலுவை சும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மண்டை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ரு வெள்ளத்தின் புகலிட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கன்மலை நிழ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சிடும் கொண்டல் காற்றுக்கு ஒத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்றாத நீருற்றும் நீரே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ஊளையிடும் ஓர் பாழும் நி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ுடன் என்னைத் தே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ு உணர்த்தி கைதாங்கி நட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க் காத்தீர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ஷ்டமிருகம் என்னை எதிர்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ம் வராது என்னைக் கா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ையின் மேய்ப்பன் தாவீதி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ை என் தந்தையும் நீரே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ோராட்டமான போன வாழ்ந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ோட்டம் மோதும் இன்னல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 முடிய வெற்றி அள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்றம் குறை நீக்கி காத்தீர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ந்தன் சரீர பெலவீன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ிருபையே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உரைத்து என்னை அண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யா நன்மை செய்தீர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ல்வாரிப் பாதை தோல்விய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முன்னோடி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பின் நடந்தே உம்மைத் தொடர்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வீட்டை அடைவேன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ழைத்தவரே உண்மையுள்ளோ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டியே ஜெயம் ஈ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ால் ஜெயம் அ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பிதாவுக்கு ஸ்தோத்திரம் – இன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2026-10-30T21:37:31Z</dcterms:created>
  <dcterms:modified xsi:type="dcterms:W3CDTF">2026-10-30T21:37:31Z</dcterms:modified>
  <dc:title>துதிப் பாடல்கள் : 588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