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presProps" Target="presProps.xml"/>
  <Relationship Id="rId103" Type="http://schemas.openxmlformats.org/officeDocument/2006/relationships/viewProps" Target="viewProps.xml"/>
  <Relationship Id="rId10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king sent, and they gathered unto him all the elders of Judah and of Jerusal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king sent, and they gathered unto him all the elders of Judah and of Jerusal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king went up into the house of the LORD, and all the men of Judah and all the inhabitants of Jerusalem with him, and the priests, and the prophets, and all the people, both small and great: and he read in their ears all the words of the book of the covenant which was found in the house of the LOR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king went up into the house of the LORD, and all the men of Judah and all the inhabitants of Jerusalem with him, and the priests, and the prophets, and all the people, both small and great: and he read in their ears all the words of the book of the covenant which was found in the house of the LOR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king went up into the house of the LORD, and all the men of Judah and all the inhabitants of Jerusalem with him, and the priests, and the prophets, and all the people, both small and great: and he read in their ears all the words of the book of the covenant which was found in the house of the LOR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king went up into the house of the LORD, and all the men of Judah and all the inhabitants of Jerusalem with him, and the priests, and the prophets, and all the people, both small and great: and he read in their ears all the words of the book of the covenant which was found in the house of the LOR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king stood by a pillar, and made a covenant before the LORD, to walk after the LORD, and to keep his commandments and his testimonies and his statutes with all their heart and all their soul, to perform the words of this covenant that were written in this book. And all the people stood to the covenan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king stood by a pillar, and made a covenant before the LORD, to walk after the LORD, and to keep his commandments and his testimonies and his statutes with all their heart and all their soul, to perform the words of this covenant that were written in this book. And all the people stood to the covenan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king stood by a pillar, and made a covenant before the LORD, to walk after the LORD, and to keep his commandments and his testimonies and his statutes with all their heart and all their soul, to perform the words of this covenant that were written in this book. And all the people stood to the covenan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king stood by a pillar, and made a covenant before the LORD, to walk after the LORD, and to keep his commandments and his testimonies and his statutes with all their heart and all their soul, to perform the words of this covenant that were written in this book. And all the people stood to the covenan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commanded Hilkiah the high priest, and the priests of the second order, and the keepers of the door, to bring forth out of the temple of the LORD all the vessels that were made for Baal, and for the grove, and for all the host of heaven: and he burned them without Jerusalem in the fields of Kidron, and carried the ashes of them unto Bethe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commanded Hilkiah the high priest, and the priests of the second order, and the keepers of the door, to bring forth out of the temple of the LORD all the vessels that were made for Baal, and for the grove, and for all the host of heaven: and he burned them without Jerusalem in the fields of Kidron, and carried the ashes of them unto Beth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commanded Hilkiah the high priest, and the priests of the second order, and the keepers of the door, to bring forth out of the temple of the LORD all the vessels that were made for Baal, and for the grove, and for all the host of heaven: and he burned them without Jerusalem in the fields of Kidron, and carried the ashes of them unto Beth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commanded Hilkiah the high priest, and the priests of the second order, and the keepers of the door, to bring forth out of the temple of the LORD all the vessels that were made for Baal, and for the grove, and for all the host of heaven: and he burned them without Jerusalem in the fields of Kidron, and carried the ashes of them unto Bethe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commanded Hilkiah the high priest, and the priests of the second order, and the keepers of the door, to bring forth out of the temple of the LORD all the vessels that were made for Baal, and for the grove, and for all the host of heaven: and he burned them without Jerusalem in the fields of Kidron, and carried the ashes of them unto Bethe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put down the idolatrous priests, whom the kings of Judah had ordained to burn incense in the high places in the cities of Judah, and in the places round about Jerusalem; them also that burned incense unto Baal, to the sun, and to the moon, and to the planets, and to all the host of heave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put down the idolatrous priests, whom the kings of Judah had ordained to burn incense in the high places in the cities of Judah, and in the places round about Jerusalem; them also that burned incense unto Baal, to the sun, and to the moon, and to the planets, and to all the host of heave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put down the idolatrous priests, whom the kings of Judah had ordained to burn incense in the high places in the cities of Judah, and in the places round about Jerusalem; them also that burned incense unto Baal, to the sun, and to the moon, and to the planets, and to all the host of heave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brought out the grove from the house of the LORD, without Jerusalem, unto the brook Kidron, and burned it at the brook Kidron, and stamped it small to powder, and cast the powder thereof upon the graves of the children of the peopl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brought out the grove from the house of the LORD, without Jerusalem, unto the brook Kidron, and burned it at the brook Kidron, and stamped it small to powder, and cast the powder thereof upon the graves of the children of the peopl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brought out the grove from the house of the LORD, without Jerusalem, unto the brook Kidron, and burned it at the brook Kidron, and stamped it small to powder, and cast the powder thereof upon the graves of the children of the peopl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brake down the houses of the sodomites, that were by the house of the LORD, where the women wove hangings for the grov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brake down the houses of the sodomites, that were by the house of the LORD, where the women wove hangings for the grov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brought all the priests out of the cities of Judah, and defiled the high places where the priests had burned incense, from Geba to Beersheba, and brake down the high places of the gates that were in the entering in of the gate of Joshua the governor of the city, which were on a man's left hand at the gate of the cit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brought all the priests out of the cities of Judah, and defiled the high places where the priests had burned incense, from Geba to Beersheba, and brake down the high places of the gates that were in the entering in of the gate of Joshua the governor of the city, which were on a man's left hand at the gate of the cit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brought all the priests out of the cities of Judah, and defiled the high places where the priests had burned incense, from Geba to Beersheba, and brake down the high places of the gates that were in the entering in of the gate of Joshua the governor of the city, which were on a man's left hand at the gate of the cit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brought all the priests out of the cities of Judah, and defiled the high places where the priests had burned incense, from Geba to Beersheba, and brake down the high places of the gates that were in the entering in of the gate of Joshua the governor of the city, which were on a man's left hand at the gate of the cit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evertheless the priests of the high places came not up to the altar of the LORD in Jerusalem, but they did eat of the unleavened bread among their brethre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evertheless the priests of the high places came not up to the altar of the LORD in Jerusalem, but they did eat of the unleavened bread among their brethre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defiled Topheth, which is in the valley of the children of Hinnom, that no man might make his son or his daughter to pass through the fire to Molec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defiled Topheth, which is in the valley of the children of Hinnom, that no man might make his son or his daughter to pass through the fire to Molec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took away the horses that the kings of Judah had given to the sun, at the entering in of the house of the LORD, by the chamber of Nathanmelech the chamberlain, which was in the suburbs, and burned the chariots of the sun with fir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took away the horses that the kings of Judah had given to the sun, at the entering in of the house of the LORD, by the chamber of Nathanmelech the chamberlain, which was in the suburbs, and burned the chariots of the sun with fir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took away the horses that the kings of Judah had given to the sun, at the entering in of the house of the LORD, by the chamber of Nathanmelech the chamberlain, which was in the suburbs, and burned the chariots of the sun with fir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altars that were on the top of the upper chamber of Ahaz, which the kings of Judah had made, and the altars which Manasseh had made in the two courts of the house of the LORD, did the king beat down, and brake them down from thence, and cast the dust of them into the brook Kidr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altars that were on the top of the upper chamber of Ahaz, which the kings of Judah had made, and the altars which Manasseh had made in the two courts of the house of the LORD, did the king beat down, and brake them down from thence, and cast the dust of them into the brook Kidr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altars that were on the top of the upper chamber of Ahaz, which the kings of Judah had made, and the altars which Manasseh had made in the two courts of the house of the LORD, did the king beat down, and brake them down from thence, and cast the dust of them into the brook Kidr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high places that were before Jerusalem, which were on the right hand of the mount of corruption, which Solomon the king of Israel had built for Ashtoreth the abomination of the Zidonians, and for Chemosh the abomination of the Moabites, and for Milcom the abomination of the children of Ammon, did the king defil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high places that were before Jerusalem, which were on the right hand of the mount of corruption, which Solomon the king of Israel had built for Ashtoreth the abomination of the Zidonians, and for Chemosh the abomination of the Moabites, and for Milcom the abomination of the children of Ammon, did the king defil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high places that were before Jerusalem, which were on the right hand of the mount of corruption, which Solomon the king of Israel had built for Ashtoreth the abomination of the Zidonians, and for Chemosh the abomination of the Moabites, and for Milcom the abomination of the children of Ammon, did the king defil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brake in pieces the images, and cut down the groves, and filled their places with the bones of me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brake in pieces the images, and cut down the groves, and filled their places with the bones of me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Moreover the altar that was at Bethel, and the high place which Jeroboam the son of Nebat, who made Israel to sin, had made, both that altar and the high place he brake down, and burned the high place, and stamped it small to powder, and burned the grov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Moreover the altar that was at Bethel, and the high place which Jeroboam the son of Nebat, who made Israel to sin, had made, both that altar and the high place he brake down, and burned the high place, and stamped it small to powder, and burned the grov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Moreover the altar that was at Bethel, and the high place which Jeroboam the son of Nebat, who made Israel to sin, had made, both that altar and the high place he brake down, and burned the high place, and stamped it small to powder, and burned the grov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s Josiah turned himself, he spied the sepulchers that were there in the mount, and sent, and took the bones out of the sepulchers, and burned them upon the altar, and polluted it, according to the word of the LORD which the man of God proclaimed, who proclaimed these word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s Josiah turned himself, he spied the sepulchers that were there in the mount, and sent, and took the bones out of the sepulchers, and burned them upon the altar, and polluted it, according to the word of the LORD which the man of God proclaimed, who proclaimed these word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s Josiah turned himself, he spied the sepulchers that were there in the mount, and sent, and took the bones out of the sepulchers, and burned them upon the altar, and polluted it, according to the word of the LORD which the man of God proclaimed, who proclaimed these word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he said, What title is that that I see? And the men of the city told him, It is the tomb of the man of God, which came from Judah, and proclaimed these things that you have done against the altar of Bethe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he said, What title is that that I see? And the men of the city told him, It is the tomb of the man of God, which came from Judah, and proclaimed these things that you have done against the altar of Bethe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he said, What title is that that I see? And the men of the city told him, It is the tomb of the man of God, which came from Judah, and proclaimed these things that you have done against the altar of Bethel.]]></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said, Let him alone; let no man move his bones. So they let his bones alone, with the bones of the prophet that came out of Samari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said, Let him alone; let no man move his bones. So they let his bones alone, with the bones of the prophet that came out of Samari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the houses also of the high places that were in the cities of Samaria, which the kings of Israel had made to provoke the Lord to anger, Josiah took away, and did to them according to all the acts that he had done in Bethe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the houses also of the high places that were in the cities of Samaria, which the kings of Israel had made to provoke the Lord to anger, Josiah took away, and did to them according to all the acts that he had done in Bethel.]]></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the houses also of the high places that were in the cities of Samaria, which the kings of Israel had made to provoke the Lord to anger, Josiah took away, and did to them according to all the acts that he had done in Bethel.]]></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slew all the priests of the high places that were there upon the altars, and burned men's bones upon them, and returned to Jerusale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slew all the priests of the high places that were there upon the altars, and burned men's bones upon them, and returned to Jerusale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king commanded all the people, saying, Keep the passover unto the LORD your God, as it is written in the book of this covenant.]]></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king commanded all the people, saying, Keep the passover unto the LORD your God, as it is written in the book of this covenant.]]></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urely there was not held such a passover from the days of the judges that judged Israel, nor in all the days of the kings of Israel, nor of the kings of Judah;]]></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urely there was not held such a passover from the days of the judges that judged Israel, nor in all the days of the kings of Israel, nor of the kings of Judah;]]></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in the eighteenth year of king Josiah, wherein this passover was held to the LORD in Jerusale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in the eighteenth year of king Josiah, wherein this passover was held to the LORD in Jerusalem.]]></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Moreover the workers with familiar spirits, and the wizards, and the images, and the idols, and all the abominations that were spied in the land of Judah and in Jerusalem, did Josiah put away, that he might perform the words of the law which were written in the book that Hilkiah the priest found in the house of the LOR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Moreover the workers with familiar spirits, and the wizards, and the images, and the idols, and all the abominations that were spied in the land of Judah and in Jerusalem, did Josiah put away, that he might perform the words of the law which were written in the book that Hilkiah the priest found in the house of the LOR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Moreover the workers with familiar spirits, and the wizards, and the images, and the idols, and all the abominations that were spied in the land of Judah and in Jerusalem, did Josiah put away, that he might perform the words of the law which were written in the book that Hilkiah the priest found in the house of the LOR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Moreover the workers with familiar spirits, and the wizards, and the images, and the idols, and all the abominations that were spied in the land of Judah and in Jerusalem, did Josiah put away, that he might perform the words of the law which were written in the book that Hilkiah the priest found in the house of the LOR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like unto him was there no king before him, that turned to the LORD with all his heart, and with all his soul, and with all his might, according to all the law of Moses; neither after him arose there any like him.]]></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like unto him was there no king before him, that turned to the LORD with all his heart, and with all his soul, and with all his might, according to all the law of Moses; neither after him arose there any like him.]]></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like unto him was there no king before him, that turned to the LORD with all his heart, and with all his soul, and with all his might, according to all the law of Moses; neither after him arose there any like him.]]></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Notwithstanding the LORD turned not from the fierceness of his great wrath, wherewith his anger was kindled against Judah, because of all the provocations that Manasseh had provoked him likewis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Notwithstanding the LORD turned not from the fierceness of his great wrath, wherewith his anger was kindled against Judah, because of all the provocations that Manasseh had provoked him likewis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LORD said, I will remove Judah also out of my sight, as I have removed Israel, and will cast off this city Jerusalem which I have chosen, and the house of which I said, My name shall be ther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LORD said, I will remove Judah also out of my sight, as I have removed Israel, and will cast off this city Jerusalem which I have chosen, and the house of which I said, My name shall be ther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LORD said, I will remove Judah also out of my sight, as I have removed Israel, and will cast off this city Jerusalem which I have chosen, and the house of which I said, My name shall be ther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ow the rest of the acts of Josiah, and all that he did, are they not written in the book of the chronicles of the kings of Judah?]]></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ow the rest of the acts of Josiah, and all that he did, are they not written in the book of the chronicles of the kings of Judah?]]></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In his days Pharaohnechoh king of Egypt went up against the king of Assyria to the river Euphrates: and king Josiah went against him; and he slew him at Megiddo, when he had seen him.]]></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In his days Pharaohnechoh king of Egypt went up against the king of Assyria to the river Euphrates: and king Josiah went against him; and he slew him at Megiddo, when he had seen him.]]></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In his days Pharaohnechoh king of Egypt went up against the king of Assyria to the river Euphrates: and king Josiah went against him; and he slew him at Megiddo, when he had seen him.]]></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is servants carried him in a chariot dead from Megiddo, and brought him to Jerusalem, and buried him in his own tomb. And the people of the land took Jehoahaz the son of Josiah, and anointed him, and made him king in his father's position.]]></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is servants carried him in a chariot dead from Megiddo, and brought him to Jerusalem, and buried him in his own tomb. And the people of the land took Jehoahaz the son of Josiah, and anointed him, and made him king in his father's position.]]></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is servants carried him in a chariot dead from Megiddo, and brought him to Jerusalem, and buried him in his own tomb. And the people of the land took Jehoahaz the son of Josiah, and anointed him, and made him king in his father's position.]]></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Jehoahaz was twenty and three years old when he began to reign; and he reigned three months in Jerusalem. And his mother's name was Hamutal, the daughter of Jeremiah of Libnah.]]></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Jehoahaz was twenty and three years old when he began to reign; and he reigned three months in Jerusalem. And his mother's name was Hamutal, the daughter of Jeremiah of Libnah.]]></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he did that which was evil in the sight of the LORD, according to all that his fathers had done.]]></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Pharaohnechoh put him in bands at Riblah in the land of Hamath, that he might not reign in Jerusalem; and put the land to a tribute of an hundred talents of silver, and a talent of gold.]]></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Pharaohnechoh put him in bands at Riblah in the land of Hamath, that he might not reign in Jerusalem; and put the land to a tribute of an hundred talents of silver, and a talent of gold.]]></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Pharaohnechoh made Eliakim the son of Josiah king in the room of Josiah his father, and turned his name to Jehoiakim, and took Jehoahaz away: and he came to Egypt, and died there.]]></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Pharaohnechoh made Eliakim the son of Josiah king in the room of Josiah his father, and turned his name to Jehoiakim, and took Jehoahaz away: and he came to Egypt, and died there.]]></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Pharaohnechoh made Eliakim the son of Josiah king in the room of Josiah his father, and turned his name to Jehoiakim, and took Jehoahaz away: and he came to Egypt, and died there.]]></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Jehoiakim gave the silver and the gold to Pharaoh; but he taxed the land to give the money according to the commandment of Pharaoh: he exacted the silver and the gold of the people of the land, of every one according to his taxation, to give it unto Pharaohnechoh.]]></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Jehoiakim gave the silver and the gold to Pharaoh; but he taxed the land to give the money according to the commandment of Pharaoh: he exacted the silver and the gold of the people of the land, of every one according to his taxation, to give it unto Pharaohnechoh.]]></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Jehoiakim gave the silver and the gold to Pharaoh; but he taxed the land to give the money according to the commandment of Pharaoh: he exacted the silver and the gold of the people of the land, of every one according to his taxation, to give it unto Pharaohnechoh.]]></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Jehoiakim was twenty and five years old when he began to reign; and he reigned eleven years in Jerusalem. And his mother's name was Zebudah, the daughter of Pedaiah of Rumah.]]></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Jehoiakim was twenty and five years old when he began to reign; and he reigned eleven years in Jerusalem. And his mother's name was Zebudah, the daughter of Pedaiah of Rumah.]]></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he did that which was evil in the sight of the LORD, according to all that his fathers had don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6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ராஜா யூதாவிலும் எருசலேமிலும் இருந்த மூப்பரையெல்லாம் அழைப்பித்தான்; அவர்கள் அவ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ராஜாவும், அவனோடு யூதாவின் மனுஷர் யாவரும் எருசலேமின் குடிகள் அனைவரும், ஆசாரிய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ம், சிறியோர்துவக்கிப் பெரியோர்மட்டுமுள்ள சகலரும் கர்த்தரின் ஆலயத்துக்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லே கண்டெடுக்கப்பட்ட உடன்படிக்கை புஸ்தகத்தின் வார்த்தைகளையெல்லாம் அவர்கள் கா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 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ராஜா, தூண் அருகே நின்று, கர்த்தரைப் பின்பற்றி நடக்கவும், அவருடைய கற்பனைகளையும்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களையும் அவருடைய கட்டளைகளையும் முழு இருதயத்தோடும் முழு ஆத்துமாவோடும் கைக்கொள்ளவும், அ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ல் எழுதியிருக்கிற அந்த உடன்படிக்கையின் வார்த்தைகளை நிறைவேற்றவும் கர்த்தருடைய சந்நிதி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பண்ணினான்; ஜனங்கள் எல்லாரும் உடன்படிக்கைக்கு உட்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ன்பு ராஜா: பாகாலுக்கும் விக்கிரகத்தோப்புக்கும் வானத்தின் சகல சேனைகளுக்கும் பண்ணப்பட்டிருந்த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முட்டுகளையும் கர்த்தருடைய ஆலயத்திலிருந்து புறம்பாக்க, பிரதான ஆசாரியனாகிய இல்க்கியாவு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ம் வகுப்பிலுள்ள ஆசாரியர்களுக்கும் வாசல் காக்கிறவர்களுக்கும் கட்டளையிட்டு,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க்குப் புறம்பாய்க் கீதரோன் வெளிகளில் சுட்டெரித்து, அவைகளின் சாம்பலைப் பெத்தேலு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கப்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யூதாவின் பட்டணங்களிலும் எருசலேமைச் சுற்றிலும் மேடைகளின்மேல் தூபங்காட்ட, யூதாவின் ராஜாக்கள்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ஜாசாரிகளையும், பாகாலுக்கும் சூரியனுக்கும் சந்திரனுக்கும் கிரகங்களுக்கும் வானத்தின்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க்கும் தூபங்காட்டினவர்களையும் அகற்றி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ப்பு விக்கிரகத்தை கர்த்தரின் ஆலயத்திலிருந்து எருசலேமுக்குப் புறம்பே கீதரோன் ஆற்றி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ய், அதைக் கீதரோன் ஆற்று ஓரத்திலே சுட்டெரித்து, அதைத் தூளாக்கி, அந்தத் தூளை ஜனபுத்திர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க் குழிகளின்மேல் போடு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த்தரின் ஆலயத்திற்கு அருகே ஸ்திரீகள் தோப்பு விக்கிரகத்துக்குக் கூடாரங்களை நெய்த இடத்தி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ச்சையான புணர்ச்சிக்காரரின் வீடுகளை இடித்து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ன் யூதாவின் பட்டணங்களிலுள்ள எல்லா ஆசாரியரையும் வரச் சொல்லி, கேபாமுதல் பெயெர்செபா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கள் தூபங்காட்டியிருந்த மேடைகளைத் தீட்டாக்கி, ஒலிமுகவாசல்களின் மேடைகளையும், பட்டண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க்குப்போகும் வழிக்கு இடதுபுறமாயிருக்கிற பட்டணத்தலைவனாகிய யோசுவாவின் வாசற்படியில்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யையும் இடித்து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மேடைகளின் ஆசாரியர்கள் எருசலேமிலிருக்கிற கர்த்தருடைய பலிபீடத்தின்மேல் பலியிடாமல்,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க்குள்ளே புளிப்பில்லாத அப்பங்களைப் புசிக்கிறதற்குமாத்திரம் உத்தரம் பெ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ஒருவனும் மோளேகுக்கென்று தன் குமாரனையாகிலும் தன் குமாரத்தியையாகிலும் தீக்கடக்கப்பண்ணா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னோம் புத்திரரின் பள்ளத்தாக்கிலிருக்கிற தோப்பேத் என்னும் ஸ்தலத்தையும் அவன் தீட்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ன் ஆலயத்திற்குள் போகிற இடந்தொடங்கி, பட்டணத்துக்குப் புறம்பே இருக்கிற நாத்தான்மெ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பிரதானியின் அறை வீடு மட்டும் யூதாவின் ராஜாக்கள் சூரியனுக்கென்று வைத்திருந்த கு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ற்றி, சூரியனின் இரதங்களை அக்கினியில் சுட்டெ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யூதாவின் ராஜாக்கள் உண்டாக்கினதும், ஆகாசுடைய மேல்வீட்டில் இருந்ததுமான பலிபீடங்களையும், மனா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ன் இரண்டு பிராகாரங்களிலும் உண்டாக்கின பலிபீடங்களையும் ராஜா இடித்து, அ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 அங்கேயிருந்து எடுத்துக் கீதரோன் ஆற்றில்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ருசலேமுக்கு எதிரே இருக்கிற நாசமலையின் வலதுபுறத்தில் இஸ்ரவேலின் ராஜாவாகிய சாலொமோன் சீதோனிய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வருப்பாகிய அஸ்தரோத்திற்கும், மோவாபியரின் அருவருப்பாகிய காமோசுக்கும், அம்மோன் புத்திர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வருப்பாகிய மில்கோமுக்கும் கட்டியிருந்த மேடைகளையும் ராஜா தீட்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லைகளை உடைத்து, விக்கிரகத் தோப்புகளை நிர்மூலமாக்கி, அவைகளின் ஸ்தலத்தை மனுஷரின் எலும்பு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ஸ்ரவேலைப் பாவஞ்செய்யப்பண்ணின நேபாத்தின் குமாரனாகிய யெரொபெயாம் பெத்தேலில் உண்டாக்கி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பீடமும் மேடையும் ஆகிய அவ்விரண்டையும் அவன் இடித்து, அந்த மேடையை சுட்டெரித்துத் தூளாக்கி விக்கி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யும் சுட்டெ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யோசியா திரும்பிப்பார்க்கிறபோது அங்கே அந்த மலையிலிருக்கிற கல்லறைகளைக் கண்டு, ஆட்களை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க் கல்லறைகளிலுள்ள எலும்புகளை எடுத்து வரச்செய்து, இப்படி நடக்கும் என்று தேவனுடைய மனுஷன் 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வார்த்தையின்படியே, அவைகளை அந்தப் பலிபீடத்தின்மேல் சுட்டெரித்து அதைத் தீட்டா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அவன்: நான் காண்கிற அந்தக் குறிப்படையாளம் என்ன என்று கேட்டதற்கு, அந்தப் பட்டண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 அது யூதாவிலிருந்து வந்து, நீர் செய்த இந்தக் கிரியைகளைப் பெத்தேலின் பலிபீட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க் கூறி, அறிவித்த தேவனுடைய மனுஷனின் கல்லறை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ற்கு அவன்: இருக்கட்டும், ஒருவனும் அவன் எலும்புகளைத் தொடவேண்டாம் என்றான்; அப்படியே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ம்புகளைச் சமாரியாவிலிருந்து வந்த தீர்க்கதரிசியின் எலும்புகளோடு விட்டு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ர்த்தருக்குக் கோபமுண்டாக்க இஸ்ரவேலின் ராஜாக்கள் சமாரியாவின் பட்டணங்களில் உண்டாக்கி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களின் கோவில்களையெல்லாம் யோசியா தகர்த்து, பெத்தேலிலே தான் செய்த செய்கைகளின்படியே அவை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விடங்களில் இருக்கிற மேடைகளின் ஆசாரியர்களையெல்லாம் பலிபீடங்களின்மேல் கொன்று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ன்மேல் மனுஷரின் எலும்புகளைச் சுட்டெரித்து, எருசலேமுக்குத் திரும்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பு ராஜா: இந்த உடன்படிக்கையின் புஸ்தகத்தில் எழுதியிருக்கிறபடியே உங்கள்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ப் பஸ்காவை ஆசரியுங்கள் என்று சகல ஜனங்களுக்கும்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ஸ்ரவேலை நியாயம் விசாரித்த நியாயாதிபதிகளின் நாட்கள் தொடங்கி, இஸ்ரவேலின் ராஜாக்கள் யூ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கள் ஆகிய அவர்களுடைய சகல நாட்களிலும் இந்தப் பஸ்காவைப்போல் பஸ்கா ஆசரிக்கப்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ராஜாவாகிய யோசியாவின் பதினெட்டாம் வருஷத்திலே கர்த்தருக்கு இந்தப் பஸ்கா எருசலேமிலே ஆசரி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ஆசாரியனாகிய இல்க்கியா கர்த்தருடைய ஆலயத்தில் கண்டெடுத்த புஸ்தகத்தில் எழுதி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த்தின் வார்த்தைகளை நிறைவேற்றும்படிக்கு, யோசியா அஞ்சனக்கார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சொல்லுகிறவர்களையும், சுரூபங்களையும் நரகலான விக்கிரகங்களையும், யூதாதேசத்திலும் எருசலே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பட்ட எல்லா அருவருப்புகளையும் நிர்மூலமா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ர்த்தரிடத்துக்குத் தன் முழு இருதயத்தோடும் தன் முழு ஆத்துமாவோடும் தன் முழு பலத்தோடும் மோசே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த்திற்கு ஏற்றபடியெல்லாம் செய்ய மனதைச் சாய்த்தான்; அவனைப் போலொத்த ராஜா அவனுக்கு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மில்லை, அவனுக்குப்பின் எழும்பின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ஆகிலும், மனாசே கர்த்தருக்கு கோபமுண்டாக்கின சகல காரியங்களினிமித்தமும் அவர் யூதாவின்மேல்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முடைய மகா கோபத்தின் உக்கிரத்தை விட்டுத் திரும்பா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நான் இஸ்ரவேலைத் தள்ளிவிட்டது போல யூதாவையும் என் முகத்தை விட்டுத் தள்ளி, நான் தெரிந்துகொண்ட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 நகரத்தையும், என் நாமம் விளங்கும் என்று நான் சொன்ன ஆலயத்தையும் வெறுத்துவிடு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யோசியாவின் மற்ற வர்த்தமானங்களும், அவன் செய்தவை யாவும், யூதாவுடைய ராஜாக்களின் நாளாக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ன் நாட்களில் எகிப்தின் ராஜாவாகிய பார்வோன்நேகோ அசீரியா ராஜாவுக்கு விரோதமாய் ஐபிராத்து நதி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றபோது ராஜாவாகிய யோசியா அவனுக்கு எதிராகப் புறப்பட்டான்; பார்வோன்நேகோ அவனை மெகிதோவிலே கண்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 கொன்று 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மரணமடைந்த அவனை அவனுடைய ஊழியக்காரர் ரதத்தின்மேல் ஏற்றி, மெகிதோவிலிருந்து எருசலேமு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 அவனை அவன் கல்லறையில் அடக்கம்பண்ணினார்கள்; அப்பொழுது தேசத்தின் ஜனங்கள் யோ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வாகாசை அழைத்து, அவனை அபிஷேகம்பண்ணி, அவன் தகப்பன் ஸ்தானத்தில் அவனை ராஜாவா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யோவாகாஸ் ராஜாவாகிறபோது இருபத்துமூன்று வயதாயிருந்து, மூன்று மாதம் எருசலேமில் அரசாண்டான்; லி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னாகிய எரேமியாவின் குமாரத்தியான அவன் தாயின்பேர் அமு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ன் தன் பிதாக்கள் செய்தபடியெல்லாம் கர்த்தரின் பார்வைக்குப் பொல்லாப்பானதை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ன் எருசலேமில் அரசாளாதபடிக்கு, பார்வோன்நேகோ அவனை ஆமாத் தேசமான ரிப்லாவிலே பிடி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த்து, தேசத்தின்மேல் நூறு தாலந்து வெள்ளியையும் ஒரு தாலந்து பொன்னையும் அபராதமாகச் சும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யோசியாவின் குமாரனாகிய எலியாக்கீமை அவன் தகப்பனாகிய யோசியாவின் ஸ்தானத்தில் ராஜாவாக வைத்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 யோயாக்கீம் என்று மாற்றி, யோவாகாசைக் கொண்டுபோய் விட்டான்; இவன் எகிப்திலே போய்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ணம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ந்த வெள்ளியையும் பொன்னையும் யோயாக்கீம் பார்வோனுக்குக் கொடுத்தான்; ஆனாலும் பார்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ன்படி அந்தப் பணத்தைக் கொடுக்கும்டி அவன் தேசத்தை மதிப்பிட்டு, அவரவர் மதிப்பின்படி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யையும் பொன்னையும் பாரவோன் நேகோவுக்குக் கொடுக்கத்தக்கதாக தேசத்து ஜனங்களின் கையிலே தண்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யோயாக்கீம் ராஜாவாகிறபோது இருபத்தைந்து வயதாயிருந்து, பதினொருவருஷம் எருசலேமில் அரசாண்டான்; 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னாகிய பெதாயாமின் குமாரத்தியாகிய அவன் தாயின்பேர் செபு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வன் தன் பிதாக்கள் செய்தபடியெல்லாம் கர்த்தரின் பார்வைக்குப் பொல்லாப்பானதை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3]]></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2026-09-18T02:44:56Z</dcterms:created>
  <dcterms:modified xsi:type="dcterms:W3CDTF">2026-09-18T02:44:56Z</dcterms:modified>
  <dc:title>2 இராஜாக்கள் : 23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