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ன்பு அவர் என்னைக் கீழ்த்திசைக்கு எதிர் வாசலாகிய வாசலுக்கு அழைத்துக்கொண்டுபோனார்.]]></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தோ, இஸ்ரவேலின் தேவனுடைய மகிமை கீழ்த்திசையிலிருந்து வந்தது; அவருடைய சத்தம் பெருவெள்ளத்தின் இரைச்சலைப் போல இருந்தது; அவருடைய மகிமையினால் பூமி பிரகாசித்த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தோ, இஸ்ரவேலின் தேவனுடைய மகிமை கீழ்த்திசையிலிருந்து வந்தது; அவருடைய சத்தம் பெருவெள்ளத்தின் இரைச்சலைப் போல இருந்தது; அவருடைய மகிமையினால் பூமி பிரகாசித்தது.]]></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ன் கண்ட இந்தத் தரிசனம், நகரத்தை அழிக்கவந்தபோது கண்ட தரிசனம்போல இருந்தது; இந்த தரிசனங்கள் கேபார் நதியண்டையிலே நான் கண்டிருந்த தரிசனத்தைப்போலும் இருந்தது; நான் முகங்குப்புற விழுந்தே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ன் கண்ட இந்தத் தரிசனம், நகரத்தை அழிக்கவந்தபோது கண்ட தரிசனம்போல இருந்தது; இந்த தரிசனங்கள் கேபார் நதியண்டையிலே நான் கண்டிருந்த தரிசனத்தைப்போலும் இருந்தது; நான் முகங்குப்புற விழுந்தே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கர்த்தருடைய மகிமை கீழ்த்திசைக்கு எதிரான வாசல்வழியாய் ஆலயத்துக்குள் பிரவேசித்தது.]]></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ஆவி என்னை எடுத்து, உட்பிராகாரத்திலே கொண்டுபோய்விட்டது; இதோ, கர்த்தருடைய மகிமை ஆலயத்தை நிரப்பிற்று.]]></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ஆவி என்னை எடுத்து, உட்பிராகாரத்திலே கொண்டுபோய்விட்டது; இதோ, கர்த்தருடைய மகிமை ஆலயத்தை நிரப்பிற்று.]]></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ர் ஆலயத்திலிருந்து என்னோடே பேசுகிறதைக் கேட்டேன்; அந்தப் புருஷன் என்னண்டையில் நின்றிருந்தார்.]]></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ர் ஆலயத்திலிருந்து என்னோடே பேசுகிறதைக் கேட்டேன்; அந்தப் புருஷன் என்னண்டையில் நின்றிருந்தார்.]]></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வர் என்னை நோக்கி: மனுபுத்திரனே, இது நான் இஸ்ரவேல் புத்திரரின் நடுவே என்றென்றைக்கும் வாசம்பண்ணும் என் சிங்காசனமும் என் பாதபீடத்தின் ஸ்தானமுமாயிருக்கிறது; இனி இஸ்ரவேல் வம்சத்தாரும் அவர்களுடைய ராஜாக்களும் என் பரிசுத்த நாமத்தைத் தங்கள் மேடைகளில் தங்கள் வேசித்தனத்தினாலும் தங்கள் ராஜாக்களின் பிரேதங்களினாலும் தீட்டுப்படுத்துவதில்லை.]]></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வர் என்னை நோக்கி: மனுபுத்திரனே, இது நான் இஸ்ரவேல் புத்திரரின் நடுவே என்றென்றைக்கும் வாசம்பண்ணும் என் சிங்காசனமும் என் பாதபீடத்தின் ஸ்தானமுமாயிருக்கிறது; இனி இஸ்ரவேல் வம்சத்தாரும் அவர்களுடைய ராஜாக்களும் என் பரிசுத்த நாமத்தைத் தங்கள் மேடைகளில் தங்கள் வேசித்தனத்தினாலும் தங்கள் ராஜாக்களின் பிரேதங்களினாலும் தீட்டுப்படுத்துவதில்லை.]]></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வர் என்னை நோக்கி: மனுபுத்திரனே, இது நான் இஸ்ரவேல் புத்திரரின் நடுவே என்றென்றைக்கும் வாசம்பண்ணும் என் சிங்காசனமும் என் பாதபீடத்தின் ஸ்தானமுமாயிருக்கிறது; இனி இஸ்ரவேல் வம்சத்தாரும் அவர்களுடைய ராஜாக்களும் என் பரிசுத்த நாமத்தைத் தங்கள் மேடைகளில் தங்கள் வேசித்தனத்தினாலும் தங்கள் ராஜாக்களின் பிரேதங்களினாலும் தீட்டுப்படுத்துவதில்லை.]]></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வர் என்னை நோக்கி: மனுபுத்திரனே, இது நான் இஸ்ரவேல் புத்திரரின் நடுவே என்றென்றைக்கும் வாசம்பண்ணும் என் சிங்காசனமும் என் பாதபீடத்தின் ஸ்தானமுமாயிருக்கிறது; இனி இஸ்ரவேல் வம்சத்தாரும் அவர்களுடைய ராஜாக்களும் என் பரிசுத்த நாமத்தைத் தங்கள் மேடைகளில் தங்கள் வேசித்தனத்தினாலும் தங்கள் ராஜாக்களின் பிரேதங்களினாலும் தீட்டுப்படுத்துவதில்லை.]]></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க்கும் தங்களுக்கும் நடுவே, ஒரு சுவர் இருக்கும்படி, தங்கள் வாசற்படியை என் வாசற்படியண்டையிலும், தங்கள் வாசல்நிலைகளை என் வாசல் நிலைகளண்டையிலும் சேர்த்து, என் பரிசுத்த நாமத்தைத் தாங்கள் அருவருப்புகளினால் தீட்டுப்படுத்தினார்கள்; ஆகையால் என் கோபத்திலே அவர்களை நாசமாக்கினே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க்கும் தங்களுக்கும் நடுவே, ஒரு சுவர் இருக்கும்படி, தங்கள் வாசற்படியை என் வாசற்படியண்டையிலும், தங்கள் வாசல்நிலைகளை என் வாசல் நிலைகளண்டையிலும் சேர்த்து, என் பரிசுத்த நாமத்தைத் தாங்கள் அருவருப்புகளினால் தீட்டுப்படுத்தினார்கள்; ஆகையால் என் கோபத்திலே அவர்களை நாசமாக்கினே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க்கும் தங்களுக்கும் நடுவே, ஒரு சுவர் இருக்கும்படி, தங்கள் வாசற்படியை என் வாசற்படியண்டையிலும், தங்கள் வாசல்நிலைகளை என் வாசல் நிலைகளண்டையிலும் சேர்த்து, என் பரிசுத்த நாமத்தைத் தாங்கள் அருவருப்புகளினால் தீட்டுப்படுத்தினார்கள்; ஆகையால் என் கோபத்திலே அவர்களை நாசமாக்கினே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க்கும் தங்களுக்கும் நடுவே, ஒரு சுவர் இருக்கும்படி, தங்கள் வாசற்படியை என் வாசற்படியண்டையிலும், தங்கள் வாசல்நிலைகளை என் வாசல் நிலைகளண்டையிலும் சேர்த்து, என் பரிசுத்த நாமத்தைத் தாங்கள் அருவருப்புகளினால் தீட்டுப்படுத்தினார்கள்; ஆகையால் என் கோபத்திலே அவர்களை நாசமாக்கினே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ப்பொழுதும் அவர்கள் தங்கள் வேசித்தனத்தையும் தங்கள் ராஜாக்களின் பிரேதங்களையும் என் முகத்தினின்று அகற்றினால் நான் என்றென்றைக்கும் அவர்கள் நடுவே வாசமாயிருப்பே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ப்பொழுதும் அவர்கள் தங்கள் வேசித்தனத்தையும் தங்கள் ராஜாக்களின் பிரேதங்களையும் என் முகத்தினின்று அகற்றினால் நான் என்றென்றைக்கும் அவர்கள் நடுவே வாசமாயிருப்பே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மனுபுத்திரனே, இஸ்ரவேல் வம்சத்தார் தங்கள் அக்கிரமங்களினிமித்தம் வெட்கப்படும்படிக்கு, நீ அவர்களுக்கு இந்த ஆலயத்தைக் காண்பி; அதின் அளவை அளக்கக்கடவ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மனுபுத்திரனே, இஸ்ரவேல் வம்சத்தார் தங்கள் அக்கிரமங்களினிமித்தம் வெட்கப்படும்படிக்கு, நீ அவர்களுக்கு இந்த ஆலயத்தைக் காண்பி; அதின் அளவை அளக்கக்கடவ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ர்கள் செய்த எல்லாவற்றினிமித்தமும் வெட்கப்பட்டால், அப்பொழுது இந்த ஆலயத்தின் ரூபத்தையும், அதின் அளவையும், அதின் முன் வாசல்களையும், அதின் பின் வாசல்களையும், அதின் எல்லா ஒழுங்குகளையும், அதின் எல்லாக் கட்டளைகளையும், அதின் எல்லா நியமங்களையும் அதின் எல்லாச் சட்டங்களையும் அவர்களுக்குத் தெரியப்படுத்தி, அவர்கள் அதினுடைய எல்லா ஒழுங்குகளையும், அதினுடைய எல்லா முறைமைகளையும் கைக்கொண்டு அவைகளின்படி செய்யும்படிக்கு அதை அவர்கள் கண்களுக்குமுன்பாக எழுதிவை.]]></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ர்கள் செய்த எல்லாவற்றினிமித்தமும் வெட்கப்பட்டால், அப்பொழுது இந்த ஆலயத்தின் ரூபத்தையும், அதின் அளவையும், அதின் முன் வாசல்களையும், அதின் பின் வாசல்களையும், அதின் எல்லா ஒழுங்குகளையும், அதின் எல்லாக் கட்டளைகளையும், அதின் எல்லா நியமங்களையும் அதின் எல்லாச் சட்டங்களையும் அவர்களுக்குத் தெரியப்படுத்தி, அவர்கள் அதினுடைய எல்லா ஒழுங்குகளையும், அதினுடைய எல்லா முறைமைகளையும் கைக்கொண்டு அவைகளின்படி செய்யும்படிக்கு அதை அவர்கள் கண்களுக்குமுன்பாக எழுதிவை.]]></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ர்கள் செய்த எல்லாவற்றினிமித்தமும் வெட்கப்பட்டால், அப்பொழுது இந்த ஆலயத்தின் ரூபத்தையும், அதின் அளவையும், அதின் முன் வாசல்களையும், அதின் பின் வாசல்களையும், அதின் எல்லா ஒழுங்குகளையும், அதின் எல்லாக் கட்டளைகளையும், அதின் எல்லா நியமங்களையும் அதின் எல்லாச் சட்டங்களையும் அவர்களுக்குத் தெரியப்படுத்தி, அவர்கள் அதினுடைய எல்லா ஒழுங்குகளையும், அதினுடைய எல்லா முறைமைகளையும் கைக்கொண்டு அவைகளின்படி செய்யும்படிக்கு அதை அவர்கள் கண்களுக்குமுன்பாக எழுதிவை.]]></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ர்கள் செய்த எல்லாவற்றினிமித்தமும் வெட்கப்பட்டால், அப்பொழுது இந்த ஆலயத்தின் ரூபத்தையும், அதின் அளவையும், அதின் முன் வாசல்களையும், அதின் பின் வாசல்களையும், அதின் எல்லா ஒழுங்குகளையும், அதின் எல்லாக் கட்டளைகளையும், அதின் எல்லா நியமங்களையும் அதின் எல்லாச் சட்டங்களையும் அவர்களுக்குத் தெரியப்படுத்தி, அவர்கள் அதினுடைய எல்லா ஒழுங்குகளையும், அதினுடைய எல்லா முறைமைகளையும் கைக்கொண்டு அவைகளின்படி செய்யும்படிக்கு அதை அவர்கள் கண்களுக்குமுன்பாக எழுதிவை.]]></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லயத்தினுடைய பிரமாணம் என்னவென்றால் மலையுச்சியின்மேல் சுற்றிலும் அதின் எல்லையெங்கும் மிகவும் பரிசுத்தமாயிருக்கும்; இதுவே ஆலயத்தினுடைய பிரமாணம்.]]></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லயத்தினுடைய பிரமாணம் என்னவென்றால் மலையுச்சியின்மேல் சுற்றிலும் அதின் எல்லையெங்கும் மிகவும் பரிசுத்தமாயிருக்கும்; இதுவே ஆலயத்தினுடைய பிரமாணம்.]]></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முழங்களின்படி அளக்கும் பலிபீடத்தின் அளவுகளாவன: ஒரு கை முழமும் நாலு விரற்கடையும் கொண்டது ஒரு முழமாகும்; அதின்படி சுற்றாதாரம், ஒரு முழ உயரமும், ஒரு முழ அகலமும், அதின் ஓரத்தைச் சுற்றிலுமுள்ள விளிம்பு ஒரு ஜாணுமாயிருக்கும்; இது பலிபீடத்தின் மேற்புறம்.]]></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முழங்களின்படி அளக்கும் பலிபீடத்தின் அளவுகளாவன: ஒரு கை முழமும் நாலு விரற்கடையும் கொண்டது ஒரு முழமாகும்; அதின்படி சுற்றாதாரம், ஒரு முழ உயரமும், ஒரு முழ அகலமும், அதின் ஓரத்தைச் சுற்றிலுமுள்ள விளிம்பு ஒரு ஜாணுமாயிருக்கும்; இது பலிபீடத்தின் மேற்புறம்.]]></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தரையில் இருக்கிற ஆதாரந்துவக்கிக் கீழ்நிலைமட்டும் இரண்டுமுழமும், அகலம் ஒரு முழமும், சின்ன நிலை துவக்கிப் பெரிய நிலைமட்டும் நாலுமுழமும், அகலம் ஒரு முழமுமாயிருக்கும்.]]></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தரையில் இருக்கிற ஆதாரந்துவக்கிக் கீழ்நிலைமட்டும் இரண்டுமுழமும், அகலம் ஒரு முழமும், சின்ன நிலை துவக்கிப் பெரிய நிலைமட்டும் நாலுமுழமும், அகலம் ஒரு முழமுமாயிருக்கும்.]]></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பலிபீடத்தின் சிகரம் நாலு முழ உயரமாயிருக்கும்; பலிபீடத்தின் சிகரத்துக்குமேலே நாலு கொம்புகள் இருக்கும்.]]></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பலிபீடத்தின் சிகரம் நாலு முழ உயரமாயிருக்கும்; பலிபீடத்தின் சிகரத்துக்குமேலே நாலு கொம்புகள் இருக்கும்.]]></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பலிபீடத்தின் சிகரம் பன்னிரண்டு முழ நீளமும், பன்னிரண்டு முழ அகலமும் தன் நாலு பக்கங்களிலும் நாற்சதுரமுமாயிருக்கும்.]]></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தின் நாலு பக்கங்களிலுள்ள சட்டத்தின் நீளம் பதிநாலு முழமும், அகலம் பதிநாலு முழமும், அதைச் சுற்றிலுமிருக்கிற விளிம்பு அரை முழமும் அதற்கு ஆதாரமானது சுற்றிலும் ஒரு முழமுமாயிருக்கும்; அதின் படிகள் கிழக்குக்கு எதிராயிருக்கும் என்றார்.]]></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தின் நாலு பக்கங்களிலுள்ள சட்டத்தின் நீளம் பதிநாலு முழமும், அகலம் பதிநாலு முழமும், அதைச் சுற்றிலுமிருக்கிற விளிம்பு அரை முழமும் அதற்கு ஆதாரமானது சுற்றிலும் ஒரு முழமுமாயிருக்கும்; அதின் படிகள் கிழக்குக்கு எதிராயிருக்கும் என்றார்.]]></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இரண்டாம் நாளிலே பழுதற்ற ஒரு வெள்ளாட்டுக்கடாவைப் பாவநிவாரணத்துக்காகப் பலியிடுவாயாக; அவர்கள் இளங்காளையிலே பலிபீடத்தைச் சுத்தி செய்ததுபோலப் பாவநிவாரணஞ் செய்யவேண்டும்.]]></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இரண்டாம் நாளிலே பழுதற்ற ஒரு வெள்ளாட்டுக்கடாவைப் பாவநிவாரணத்துக்காகப் பலியிடுவாயாக; அவர்கள் இளங்காளையிலே பலிபீடத்தைச் சுத்தி செய்ததுபோலப் பாவநிவாரணஞ் செய்யவேண்டும்.]]></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ம் அவர் என்னை நோக்கி: மனுபுத்திரனே, கர்த்தராகிய ஆண்டவர் உரைக்கிறது என்னவென்றால் பலிபீடத்தை உண்டுபண்ணும் நாளிலே அதின்மேல் தகனபலியிடுகிறதற்கும் அதின்மேல் இரத்தம் தெளிக்கிறதற்குமான கட்டளைகளாவ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ம் அவர் என்னை நோக்கி: மனுபுத்திரனே, கர்த்தராகிய ஆண்டவர் உரைக்கிறது என்னவென்றால் பலிபீடத்தை உண்டுபண்ணும் நாளிலே அதின்மேல் தகனபலியிடுகிறதற்கும் அதின்மேல் இரத்தம் தெளிக்கிறதற்குமான கட்டளைகளாவ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ம் அவர் என்னை நோக்கி: மனுபுத்திரனே, கர்த்தராகிய ஆண்டவர் உரைக்கிறது என்னவென்றால் பலிபீடத்தை உண்டுபண்ணும் நாளிலே அதின்மேல் தகனபலியிடுகிறதற்கும் அதின்மேல் இரத்தம் தெளிக்கிறதற்குமான கட்டளைகளாவ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 பாவநிவாரணத்தை முடித்தபின்பு, பழுதற்ற ஒரு இளங்காளையையும், பழுதற்ற ஒரு ஆட்டுக்கடாவையும் மந்தையிலிருந்து எடுத்துப் பலியிடுவாயாக.]]></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 பாவநிவாரணத்தை முடித்தபின்பு, பழுதற்ற ஒரு இளங்காளையையும், பழுதற்ற ஒரு ஆட்டுக்கடாவையும் மந்தையிலிருந்து எடுத்துப் பலியிடுவாயாக.]]></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எனக்கு ஆராதனை செய்கிறதற்கு என்னிடத்தில் சேருகிற சாதோக்கின் வம்சத்தாரான லேவி கோத்திரத்தாராகிய ஆசாரியர்களுக்கு நீ பாவநிவாரண பலியாக ஒரு இளங்காளையைக் கொடுப்பாயாக என்று கர்த்தராகிய ஆண்டவர் சொல்லுகிறார்.]]></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எனக்கு ஆராதனை செய்கிறதற்கு என்னிடத்தில் சேருகிற சாதோக்கின் வம்சத்தாரான லேவி கோத்திரத்தாராகிய ஆசாரியர்களுக்கு நீ பாவநிவாரண பலியாக ஒரு இளங்காளையைக் கொடுப்பாயாக என்று கர்த்தராகிய ஆண்டவர் சொல்லுகிறார்.]]></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வைகளைக் கர்த்தருடைய சந்நிதியில் பலியிடுவாயாக, ஆசாரியர்கள் அவைகளின்மேல் உப்புதூவி, அவைகளைக் கர்த்தருக்கு தகனபலியாக இடக்கடவ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வைகளைக் கர்த்தருடைய சந்நிதியில் பலியிடுவாயாக, ஆசாரியர்கள் அவைகளின்மேல் உப்புதூவி, அவைகளைக் கர்த்தருக்கு தகனபலியாக இடக்கடவ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தின் இரத்தத்தில் கொஞ்சம் எடுத்து, அதின் நாலு கொம்புகளிலும், சட்டத்தின் நாலு கோடிகளிலும், சுற்றியிருக்கிற விளிம்பிலும் பூசி பாவநிவிர்த்திசெய்து, அதைச் சுத்திகரித்து,]]></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தின் இரத்தத்தில் கொஞ்சம் எடுத்து, அதின் நாலு கொம்புகளிலும், சட்டத்தின் நாலு கோடிகளிலும், சுற்றியிருக்கிற விளிம்பிலும் பூசி பாவநிவிர்த்திசெய்து, அதைச் சுத்திகரித்து,]]></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ஏழுநாள்வரைக்கும் தினந்தினம் பாவநிவாரணத்துக்காக ஒரு வெள்ளாட்டுக்கடாவைப் படைப்பாயாக; பழுதற்றவைகளான இளங்காளையையும் மந்தையிலிருந்தெடுத்த ஆட்டுக்கடாவையும் படைப்பார்களாக.]]></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ஏழுநாள்வரைக்கும் தினந்தினம் பாவநிவாரணத்துக்காக ஒரு வெள்ளாட்டுக்கடாவைப் படைப்பாயாக; பழுதற்றவைகளான இளங்காளையையும் மந்தையிலிருந்தெடுத்த ஆட்டுக்கடாவையும் படைப்பார்களாக.]]></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பின்பு பாவநிவாரணத்தின் காளையைக் கொண்டுபோய், அதை ஆலயத்திலே பரிசுத்த ஸ்தலத்துக்குப் புறம்பாகக் குறிக்கப்பட்ட இடத்திலே சுட்டெரிக்கவேண்டும்.]]></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பின்பு பாவநிவாரணத்தின் காளையைக் கொண்டுபோய், அதை ஆலயத்திலே பரிசுத்த ஸ்தலத்துக்குப் புறம்பாகக் குறிக்கப்பட்ட இடத்திலே சுட்டெரிக்கவேண்டும்.]]></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ஏழுநாள்வரைக்கும் பலிபீடத்தைப் பாவநிவிர்த்திசெய்து, அதைச் சுத்திகரித்து, பிரதிஷ்டைபண்ணக்கடவ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ஏழுநாள்வரைக்கும் பலிபீடத்தைப் பாவநிவிர்த்திசெய்து, அதைச் சுத்திகரித்து, பிரதிஷ்டைபண்ணக்கடவ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ந்நாட்கள் முடிந்தபின்பு, எட்டாம் நாள்முதல் ஆசாரியர்கள் பலிபீடத்தின்மேல் உங்கள் தகனபலிகளையும் உங்கள் ஸ்தோத்திரபலிகளையும் படைப்பார்களாக; அப்பொழுது உங்களை அங்கீகரிப்பேன் என்று கர்த்தராகிய ஆண்டவர் சொல்லுகிறார்.]]></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ந்நாட்கள் முடிந்தபின்பு, எட்டாம் நாள்முதல் ஆசாரியர்கள் பலிபீடத்தின்மேல் உங்கள் தகனபலிகளையும் உங்கள் ஸ்தோத்திரபலிகளையும் படைப்பார்களாக; அப்பொழுது உங்களை அங்கீகரிப்பேன் என்று கர்த்தராகிய ஆண்டவர் சொல்லுகிறார்.]]></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ந்நாட்கள் முடிந்தபின்பு, எட்டாம் நாள்முதல் ஆசாரியர்கள் பலிபீடத்தின்மேல் உங்கள் தகனபலிகளையும் உங்கள் ஸ்தோத்திரபலிகளையும் படைப்பார்களாக; அப்பொழுது உங்களை அங்கீகரிப்பேன் என்று கர்த்தராகிய ஆண்டவர் சொல்லுகிறா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171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യെഹെസ്കേൽ : 4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അനന്തരം അവൻ എന്നെ ഗോപുരത്തിലേക്കു, കിഴക്കോട്ടുള്ള ഗോപുരത്തിലേക്കു തന്നേ, കൊണ്ടുചെ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അപ്പോൾ യിസ്രായേലിന്റെ ദൈവത്തിന്റെ തേജസ്സു കിഴക്കു വഴിയായി വന്നു; അതിന്റെ മുഴ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വെള്ളത്തിന്റെ ഇരെച്ചൽപോലെ ആയിരുന്നു; ഭൂമി അവന്റെ തേജസ്സുകൊണ്ടു പ്രകാശി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ഇതു ഞാൻ കണ്ട ദർശനംപോലെ ആയിരുന്നു; നഗരത്തെ നശിപ്പിപ്പാൻ ഞാൻ വന്നപ്പോൾ കണ്ട ദർശനംപോലെ തന്നേ; 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ർശനങ്ങൾ കെബാർ നദീതീരത്തുവെച്ചു ഞാൻ കണ്ട ദർശനംപോലെ ആയിരുന്നു; അപ്പോൾ ഞാൻ കവിണ്ണുവീ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യഹോവയുടെ തേജസ്സു കിഴക്കോട്ടു ദർശനമുള്ള ഗോപുരത്തിൽ കൂടി ആലയത്തിലേക്കു പ്രവേശി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ആത്മാവു എന്നെ എടുത്തു അകത്തെ പ്രാകാരത്തിലേക്കു കൊണ്ടുചെന്നു; യഹോവയുടെ തേജസ്സു ആലയ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റെച്ചി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ആ പുരുഷൻ എന്റെ അടുക്കൽ നില്ക്കുമ്പോൾ, ആലയത്തിൽ നിന്നു ഒരുത്തൻ എന്നോടു സംസാരിക്കുന്നതു ഞാ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അവൻ എന്നോടു അരുളിച്ചെയ്തതു: മനുഷ്യപുത്രാ, ഇതു ഞാൻ എന്നേക്കും യിസ്രായേൽമക്കളുടെ മദ്ധ്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സിക്കുന്ന എന്റെ സിംഹാസനത്തിന്റെ സ്ഥലവും എന്റെ കാലടികളുടെ സ്ഥലവും ആകുന്നു; യിസ്രായേൽഗൃഹമെങ്കി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രുടെ രാജാക്കന്മാരെങ്കിലും തങ്ങളുടെ പരസംഗംകൊണ്ടും പൂജാഗിരികളിലെ തങ്ങളുടെ രാജാക്കന്മാ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ശവങ്ങൾകൊ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എനിക്കും അവർക്കും ഇടയിൽ ഒരു ചുവർ മാത്രം ഉണ്ടായിരിക്കത്തക്കവണ്ണം തങ്ങളുടെ ഉമ്മരപ്പടി എ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ഉമ്മരപ്പടിയും തങ്ങളുടെ കട്ടള എന്റെ കട്ടളയും ആക്കുന്നതുകൊണ്ടും എന്റെ വിശുദ്ധനാമത്തെ ഇ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ശുദ്ധമാക്കേണ്ടതല്ല; അവർ ചെയ്ത മ്ളേച്ഛതകളാൽ അവർ എന്റെ വിശുദ്ധനാമത്തെ അശുദ്ധമാക്കിയി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തുകൊണ്ടു ഞാൻ എന്റെ കോപത്തിൽ അവരെ നശിപ്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ഇപ്പോൾ അവർ തങ്ങളുടെ പരസംഗവും രാജാക്കന്മാരുടെ ശവങ്ങളും എങ്കൽനിന്നു ദൂരത്താക്കിക്കളയട്ടെ; എന്നാ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ഞാൻ അവരുടെ മദ്ധ്യേ എന്നേക്കും വസി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മനുഷ്യപുത്രാ, യിസ്രായേൽഗൃഹം തങ്ങളുടെ അകൃത്യങ്ങളെക്കുറിച്ചു ലജ്ജിക്കേണ്ടതിന്നു നീ ഈ ആലയം അവ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ണിക്ക; അവർ അതിന്റെ മാതൃക അളക്ക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അവർ ചെയ്ത സകലത്തെയും കുറിച്ചു അവർ ലജ്ജിച്ചാൽ നീ ആലയത്തിന്റെ ആകൃതിയും വിധാനവും പുറപ്പാടുക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വേശനങ്ങളും അതിന്റെ ആകൃതി ഒക്കെയും സകല വ്യവസ്ഥകളും അതിന്റെ രൂപമൊക്കെയും അതിന്റെ സകല നിയമങ്ങ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രെ അറിയിച്ചു, അവർ അതിന്റെ എല്ലാ ചട്ടങ്ങളും വ്യവസ്ഥകളും പ്രമാണിച്ചു അനുഷ്ഠിക്കേണ്ടതിന്നു അതി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ഒക്കെയും അവർ കാൺകെ എഴുതിവെക്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ഇതാകുന്നു ആലയത്തെക്കുറിച്ചുള്ള പ്രമാണം; പർവ്വതത്തിന്റെ മുകളിൽ അതിന്റെ അതൃത്തിക്കകമെല്ലാം അ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ശുദ്ധമായിരിക്കേണം; അതേ, ഇതാകുന്നു ആലയത്തെക്കുറിച്ചുള്ള പ്രമാ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മുഴപ്രകാരം യാഗപീഠത്തിന്റെ അളവു ആവിതു--മുഴം ഒന്നിന്നു ഒരു മുഴവും നാലു വിരലും--: ചുവടു ഒരു മു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തി ഒരു മുഴം; അതിന്റെ അകത്തു ചുറ്റുമുള്ള വക്കുഒരു ചാൺ. യാഗപീഠത്തിന്റെ ഉയരമാവി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നിലത്തെ ചുവടുമുതൽ താഴത്തെ തട്ടുവരെ രണ്ടു മുഴവും വീതി ഒരു മുഴവും; താഴത്തെ തട്ടുമുതൽ വലിയ തട്ടുവ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ലു മുഴവും വീതി ഒരു മുഴവും ആയിരിക്കേ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ഇങ്ങനെ മേലത്തെ യാഗപീഠം നാലു മുഴം; യാഗപീഠത്തിന്റെ അടുപ്പിൽനിന്നു മേലോട്ടു നാലു കൊമ്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ഉണ്ടായിരിക്കേ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യാഗപീഠത്തിന്റെ അടുപ്പിന്റെ നീളം പന്ത്രണ്ടു മുഴവും വീതി പന്ത്രണ്ടു മുഴവുമായി സമചതുരമായിരിക്കേ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അതിന്റെ നാലു പുറവുമുള്ള തട്ടു പതിന്നാലു മുഴം നീളവും പതിന്നാലു മുഴം വീതിയും അതിന്റെ ചുറ്റുമുള്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ക്കുഅര മുഴവും ചുവടു ചുറ്റും ഒരു മുഴവും ആയിരിക്കേണം; അതിന്റെ പതനങ്ങൾ കിഴക്കോട്ടായിരിക്കേ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രണ്ടാം ദിവസം നീ ഊനമില്ലാത്ത ഒരു കോലാട്ടുകൊറ്റനെ പാപയാഗമായി അർപ്പിക്കേണം; അവർ കാളയെക്കൊ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ഗപീഠത്തിന്നു പാപപരിഹാരം വരുത്തിയതുപോലെ ഇതിനെക്കൊണ്ടും അതിന്നു പാപപരിഹാരം വരുത്തേ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പിന്നെ അവൻ എന്നോടു കല്പിച്ചതു: മനുഷ്യപുത്രാ, യഹോവയായ കർത്താവു ഇപ്രകാരം അരുളിച്ചെയ്യുന്നു: അവർ]]></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ഗപീഠം ഉണ്ടാക്കുന്ന നാളിൽ അതിന്മേൽ ഹോമയാഗം കഴിക്കേണ്ടതിന്നും രക്തം തളിക്കേണ്ട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തിനെക്കുറിച്ചുള്ള ചട്ടങ്ങൾ ആവി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അതിന്നു പാപപരിഹാരം വരുത്തിത്തീർന്നശേഷം, നീ ഊനമില്ലാത്ത ഒരു കാളക്കുട്ടിയെയും ആട്ടിൻ കൂട്ടത്തി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ന്നു ഊനമില്ലാത്ത ഒരു ആട്ടുകൊറ്റനെയും അർപ്പിക്കേ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എനിക്കു ശുശ്രൂഷ ചെയ്യേണ്ടതിന്നു എന്നോടു അടുത്തു വരുന്ന സാദോക്കിന്റെ സന്തതിയിലുള്ള ലേവ്യരാ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ഹിതന്മാർക്കു നീ പാപയാഗമായി ഒരു കാളക്കുട്ടിയെ കൊടുക്കേണം എന്നു യഹോവയായ കർത്താവിന്റെ അരുളപ്പാ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നീ അവയെ യഹോവയുടെ സന്നിധിയിൽ കൊണ്ടുവരേണം; പുരോഹിതന്മാർ അവയുടെമേൽ ഉപ്പു വിതറിയശേഷം അവ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ഹോവെക്കു ഹോമയാഗമായി അർപ്പിക്കേ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നീ അതിന്റെ രക്തത്തിൽ കുറെ എടുത്തു യാഗപീഠത്തിന്റെ നാലു കൊമ്പിലും തട്ടിന്റെ നാലു കോണി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റ്റുമുള്ള വക്കിലും പുരട്ടി അതിന്നു പാപപരിഹാരവും പ്രായശ്ചിത്തവും വരുത്തേ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ഏഴു ദിവസം നീ ദിനംപ്രതി പാപയാഗമായി ഓരോ കോലാട്ടിനെ അർപ്പിക്കേണം; അവർ ഊനമില്ലാത്ത ഒ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ളക്കുട്ടിയെയും ആട്ടിൻ കൂട്ടത്തിൽനിന്നു ഒരു ആട്ടുകൊറ്റനെയും അർപ്പിക്കേ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പിന്നെ നീ പാപയാഗത്തിന്നു കാളയെ എടുത്തു ആലയത്തിൽ നിയമിക്കപ്പെട്ട സ്ഥലത്തു വിശുദ്ധമന്ദിരത്തി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റമെ വെച്ചു ദഹിപ്പിക്കേ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അങ്ങനെ അവർ ഏഴുദിവസം യാഗപീഠത്തിന്നു പ്രായശ്ചിത്തം വരുത്തിയും അതിനെ നിർമ്മലീകരിച്ചുംകൊ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തിഷ്ഠ കഴിക്കേ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ഈ ദിവസങ്ങൾ തികെച്ചശേഷം എട്ടാം ദിവസവും മുമ്പോട്ടും പുരോഹിതന്മാർ യാഗപീഠത്തിന്മേൽ നിങ്ങളു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ഹോമയാഗങ്ങളെയും സമാധാനയാഗങ്ങളെയും അർപ്പിക്കേണം. അങ്ങനെ എനിക്കു നിങ്ങളിൽ പ്രസാദമുണ്ടാകും എ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ഹോവയായ കർത്താവിന്റെ അരുളപ്പാ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3]]></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2026-10-21T09:37:19Z</dcterms:created>
  <dcterms:modified xsi:type="dcterms:W3CDTF">2026-10-21T09:37:19Z</dcterms:modified>
  <dc:title>യെഹെസ്കേൽ : 43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