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இவைகளெல்லாவற்றையும் என் கண் கண்டு என் காது கேட்டு அறிந்தி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இவைகளெல்லாவற்றையும் என் கண் கண்டு என் காது கேட்டு அறிந்தி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அறிந்திருக்கிறதை நானும் அறிந்திருக்கிறேன்; நான் உங்களுக்குத் தாழ்ந்தவன் அல்ல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ர்வவல்லவரோடே நான் பேசினால் நல்லது; தேவனோடே நியாயத்திற்காக வழக்காட விரும்ப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பொய்யைப் பிணைக்கிறவர்கள்; நீங்கள் எல்லாரும் காரியத்துக்குதவாத வைத்திய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பொய்யைப் பிணைக்கிறவர்கள்; நீங்கள் எல்லாரும் காரியத்துக்குதவாத வைத்திய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பேசாமலிருந்தால் நலமாகும்; அது எங்களுக்கு ஞானமாயிரு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என் நியாயத்தைக்கேட்டு என் உதடுகள் சொல்லும் விசேஷங்களைக் கவனிய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தேவனுக்காக நியாயக்கேடாய்ப் பேசி அவருக்காக வஞ்சகமாய் வசனிக்கவேண்டுமோ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ுக்கு முகதாட்சிணியம் பண்ணுவீர்களோ? தேவனுக்காக வழக்காடுவீர்களோ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ுக்கு முகதாட்சிணியம் பண்ணுவீர்களோ? தேவனுக்காக வழக்காடுவீர்களோ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உங்களை ஆராய்ந்துபார்த்தால் அது உங்களுக்கு நலமாயிருக்குமோ? மனுஷனைப் பரியாசம்பண்ணுகிறதுபோல அவரைப் பரியாசம்பண்ணுவீர்களோ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உங்களை ஆராய்ந்துபார்த்தால் அது உங்களுக்கு நலமாயிருக்குமோ? மனுஷனைப் பரியாசம்பண்ணுகிறதுபோல அவரைப் பரியாசம்பண்ணுவீர்களோ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அந்தரங்கமாய் முகதாட்சிணியம்பண்ணினால், அவர் உங்களை எவ்விதத்திலும் கண்டிப்ப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அந்தரங்கமாய் முகதாட்சிணியம்பண்ணினால், அவர் உங்களை எவ்விதத்திலும் கண்டிப்ப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ுடைய மகத்துவம் உங்களைத் திடுக்கிடப்பண்ணாதோ? அவருடைய பயங்கரம் உங்களைப் பிடிக்கமாட்டாதோ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் பேரை நினைக்கப்பண்ணும் அடையாளங்கள் சாம்பலுக்குச்சரி; உங்கள் மேட்டிமைகள் சேற்றுக்குவியல்களுக்குச் சமான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மவுனமாயிருங்கள், நான் பேசுகிறேன் எனக்கு வருகிறது வரட்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என் பற்களில் என் சதையைப் பிடுங்கி, என் பிராணனை என் கையிலே வைப்பானேன்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என் பற்களில் என் சதையைப் பிடுங்கி, என் பிராணனை என் கையிலே வைப்பானேன்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என்னைக் கொன்றுபோட்டாலும், அவர்மேல் நம்பிக்கையாயிருப்பேன்; ஆனாலும் என் வழிகளை அவருக்கு முன்பாக ரூபகாரம்பண்ணுவ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என்னைக் கொன்றுபோட்டாலும், அவர்மேல் நம்பிக்கையாயிருப்பேன்; ஆனாலும் என் வழிகளை அவருக்கு முன்பாக ரூபகாரம்பண்ணுவ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ே என் இரட்சிப்பு; மாயக்காரனோ அவர் சந்நிதியில் சேர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வசனத்தையும், நான் சொல்லிக் காண்பிக்கிறதையும், உங்கள் செவிகளால் கவனமாய்க் கேளு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, என் நியாயங்களை அணியணியாக வைத்தேன்; என் நீதி விளங்கும் என்று அறிவ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னோடே வழக்காடவேண்டுமென்று இருக்கிறவன் யார்? நான் மவுனமாயிருந்தால் ஜீவித்துப்போவேன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ரண்டு காரியங்களைமாத்திரம் எனக்குச் செய்யாதிருப்பீராக; அப்பொழுது உமது முகத்துக்கு முன்பாக ஒளித்துக்கொள்ளாதிருப்ப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ம்முடைய கையை என்னைவிட்டுத் தூரப்படுத்தும்; உம்முடைய பயங்கரம் என்னைக் கலங்கப்பண்ணாதிருப்பத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ர் கூப்பிடும், நான் உத்தரவுகொடுப்பேன்; அல்லது நான் பேசுவேன்; நீர் எனக்கு மறுமொழி சொல்ல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 அக்கிரமங்களும் பாவங்களும் எத்தனை? என் மீறுதலையும் என் பாவத்தையும் எனக்கு உணர்த்த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ர் உமது முகத்தை மறைத்து என்னை உமக்குப் பகைஞனாக எண்ணுவான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ாற்றடித்த சருகை நொறுக்குவீரோ? காய்ந்துபோன துரும்பைப் பின்தொடருவீரோ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ாற்றடித்த சருகை நொறுக்குவீரோ? காய்ந்துபோன துரும்பைப் பின்தொடருவீரோ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கா கசப்பான தீர்ப்புகளை என்பேரில் எழுதுகிறீர்; என் சிறுவயதின் அக்கிரமங்களை எனக்குப் பலிக்கப்பண்ணுகிறீ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கால்களைத் தொழுவடித்துப்போட்டு என் வழிகளையெல்லாம் காவல்பண்ணுகிறீர்; என் காலடிகளில் அடையாளத்தைப் போடுகிறீ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கால்களைத் தொழுவடித்துப்போட்டு என் வழிகளையெல்லாம் காவல்பண்ணுகிறீர்; என் காலடிகளில் அடையாளத்தைப் போடுகிறீ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ப்படிப்பட்டவன் அழுகிப்போகி, வஸ்துபோலவும் பொட்டரித்த வஸ்திரம்போலவும் அழிந்துபோவ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1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અયૂબે કહ્યું “તમે જે કઇં મને કહ્યું તે બધું તો મેં મારા કાનેથી સાંભળ્યું છે, અને મારી આંખોએ જો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 અને હું એ બધું સમજ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મે જે બધુ જાણો છો તે હું પણ જાણું છુ. તમે જેવા હોશિયાર છો તેવો જ હ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ણ મારે સર્વ સમર્થ દેવ સાથે મોઢાંમોઢ વાત કરવી છે. મારે એમની સાથે વિવાદ કરવ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મે ત્રણ જણા તમારી અજ્ઞાનતાને જૂઠાણાથી છૂપાવવાની કોશિશ કરો છો. તમે બધાં ઊંટવૈદ જેવા છો. જે કો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જા કરી શક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મે મૂંગા રહ્યા હોત તો સારું હતું! કારણકે એમાં તમારું ડહાપણ જણાત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હવે મારી દલીલો સાંભળો, મારી બાબત પર ધ્યાન આપ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શું તમે દેવ માટે જૂઠું બોલશો? શું તમે સાચે એમ માનો છો કે તે તમારી પાસે જૂઠુ બોલાવવા માગ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શું તમે દેવનો મારી સામે બચાવ કરવા પ્રયત્ન કરી રહ્યાં છો? તમે પક્ષપાત કરો છો તમે દેવનો પક્ષ પસં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ો છો કારણકે તે દેવ છે એટલા માટ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સાવચેત રહેજો, તમે જે કાંઇ કરો છો એ બધંુ તે જાણે છે. શું તમે એમ માનો છો કે તમે જેમ માણસને મૂર્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ાવો છો તેમ દેવને પણ બનાવી શકશ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મે જાણો છો કે જો તમે ન્યાયાલયમાં કોઇ વ્યકિતનો પક્ષ ફકત તે મહત્વપૂર્ણ વ્યકિત છે તે માટે લો છો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 તમને ધિક્કા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દેવની મહાનતા તમને નહિ ડરાવે તમે તેનાથી કરશો નહ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મારાં બધા જોરદાર સૂત્રો નિરર્થક છે અને તમારી બધી દલીલો કોઇ કામની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હવે તમે છાના રહો, મને બોલવા દો અને જે થવાનું હોય તે થવા દ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ભલે ગમે તે થાય, હું મારું જીવન જોખમમાં મૂકવાં તૈયાર છું, હું મારો જીવ મૂઠીમાં લઇને ફરવા તૈય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આમ કહેવાને કારણે દેવ ભલે મને મારી નાખે, હું તેમની રાહ જોઇશ; તેમ છતાં હું તેમની સમક્ષ મારો બચા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રૂર રજૂ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ફકત એ જ મારું તારણ પણ થઇ પડશે. કારણકે દુષ્ટ લોકોની દેવ સામે ઊભા રહેવાની હિંમત હોતી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હવે તમે મારી વાત સહેજ ધ્યાનથી સાંભળ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હું કાળજીપૂર્વક મારી દલીલો રજૂ કરીશ. અને હું જાણું છું કે હું નિદોર્ષ છૂટ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મને કોણ ખોટો ઠરાવી શકે એમ છે? જો કોઇ પણ હોય તો હું તત્કાળ ચૂપ થઇ જ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હે દેવ! માત્ર બે બાબતોથી તમે મને મુકત કરો પછી હું તમારાથી મારું મુખ સંતાડીશ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મને સજા કરવાનું બંધ કરો અને મને ડરાવવાનું બંધ કર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પછી જો તમે મારી સાથે બોલશો તો હું તમને જરૂર જવાબ આપીશ; અથવા મને બોલવા દો અને તમે જવાબ આપ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મને કહો, “મેં શું ખોટું કર્યુ છે? મને મદદ કરો! મારાં પાપ અને અપરાધ મને જણા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શા માટે તમે મારાથી મુખ ફેરવી લો છો? શા માટે તમે મારી સાથે તમારા દુશ્મન જેવું વર્તન કરો છ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શું તમે પવનથી ખરી પડેલા પાંદડાને શિક્ષા કરશો? શું તમે સૂકા નિરર્થક તણખલાની પાછળ પીછો કરશો?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ો એવ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તમે મારી વિરુદ્ધ સખત ઠરાવ લખો છો અને મારી યુવાવસ્થાના પાપોની સજા મને આપો છ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હે દેવ, તમે મારા પગમાં બેડીઓ બાંધો છો, તમે મારા બધા રસ્તાઓ ધ્યાનથી નિરખો છો, અને મારું એકે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ડગલું તપાસ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જો કે હું નીચે પડી સડી ગયેલ વૃક્ષ જેવો છું અને ઊધઇથી ખવાઇ ગયેલા વસ્ર જેવો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2026-10-21T04:43:55Z</dcterms:created>
  <dcterms:modified xsi:type="dcterms:W3CDTF">2026-10-21T04:43:55Z</dcterms:modified>
  <dc:title>અયૂબ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