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பொல்லாத மனுஷனுக்கு என்னைத் தப்புவியும்; கொடுமையுள்ளவனுக்கு என்னை விலக்கி இரட்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் இருதயத்தில் பொல்லாப்புகளைச் சிந்தித்து, யுத்தஞ்செய்ய நாள்தோறும் கூட்டங்கூட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ப்பத்தைப்போல் தங்கள் நாவை கூர்மையாக்குகிறார்கள்; அவர்கள் உதடுகளின்கீழ் விரியன் பாம்பின்விஷம் இருக்கிறது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ுன்மார்க்கனுடைய கைகளுக்கு என்னை நீங்கலாக்கி கொடியவனுக்கு என்னை விலக்கி இரட்சியும்; அவர்கள் என் நடைகளைக் கவிழ்க்கப் பார்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ுன்மார்க்கனுடைய கைகளுக்கு என்னை நீங்கலாக்கி கொடியவனுக்கு என்னை விலக்கி இரட்சியும்; அவர்கள் என் நடைகளைக் கவிழ்க்கப் பார்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ங்காரிகள் எனக்குக் கண்ணியையும் கயிறுகளையும் மறைவாய்க் வைக்கிறார்கள்; வழியோரத்தில் வலையை விரித்து, எனக்குச் சுருக்குகளை விரிக்கிற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த்தரை நோக்கி: நீர் என் தேவன் என்றேன்; கர்த்தாவே, என் விண்ணப்பங்களின் சத்தத்துக்குச் செவிகொ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ாகிய கர்த்தாவே, இரட்சிப்பின் பலனே, யுத்தநாளில் என் தலையை மூடின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ாகிய கர்த்தாவே, இரட்சிப்பின் பலனே, யுத்தநாளில் என் தலையை மூடி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துன்மார்க்கனுடைய ஆசைகள் சித்தியாதபடி செய்யும்; அவன் தன்னை உயர்த்தாதபடி அவனுடைய யோசனையை நடந்தேறவொட்டாதேயும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துன்மார்க்கனுடைய ஆசைகள் சித்தியாதபடி செய்யும்; அவன் தன்னை உயர்த்தாதபடி அவனுடைய யோசனையை நடந்தேறவொட்டாதேயும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வளைந்துகொள்ளுகிறவர்களுடைய உதடுகளின் தீவினைகள் அவர்கள் தலைகளையே மூடு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வளைந்துகொள்ளுகிறவர்களுடைய உதடுகளின் தீவினைகள் அவர்கள் தலைகளையே மூடுவ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ெருப்புத்தழல் அவர்கள்மேல் விழுவதாக; அக்கினியிலும், அவர்கள் எழுந்திருக்கக் கூடாத படுகுழிகளிலும் தள்ளப்படு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ெருப்புத்தழல் அவர்கள்மேல் விழுவதாக; அக்கினியிலும், அவர்கள் எழுந்திருக்கக் கூடாத படுகுழிகளிலும் தள்ளப்படுவா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ல்லாத நாவுள்ளவன் பூமியிலே நிலைப்பதில்லை; கொடுமையான மனுஷனை பறக்கடிக்கப் பொல்லாப்பு அவனை வேட்டையா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ானவனின் வழக்கையும், எளியவர்களின் நியாயத்தையும் கர்த்தர் விசாரிப்பாரென்று அறி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மான்கள் உமது நாமத்தைத் துதிப்பார்கள்; செம்மையானவர்கள் உமது சமுகத்தில் வாசம்பண்ண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ন্দ লোকদের হাত থেকে আমায় রক্ষা করুন| নৃশংস লোকের থেকে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ওই লোকরা মন্দ কাজ করার পরিকল্পনা করে| ওই লোকরা সর্বদাই লড়াই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ওদের জিভ বিষধর সাপের মত| ওদের জিভের নীচে সাপের মতই বিষ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দুষ্ট লোকদের থেকে আমায় রক্ষা করুন| নৃশংস লোকদের থেকে আমায় রক্ষা করুন| ওই লোকর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াঁদে ফেলবার জন্য আমায় তাড়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ওই উদ্ধত লোকরা আমার জন্য ফাঁদ পেতেছে| আমাকে ধরার জন্য ওরা জাল বিছিযেছে| ওরা আমার পথে ফাঁদ পেত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, আপনিই আমার ঈশ্বর| প্রভু আমার প্রার্থন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, আপনি আমার শক্তিশালী প্রভু| আপনি আমার পরিত্রাতা| আপনি আমার শিরস্ত্রাণের মত য়েটা যুদ্ধ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আমার মাথাকে রক্ষা করে| ওদের পরিকল্পনাকে সফল হতে দেবেন না| তাহলে ওরা নিজেদের ছাড়িয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, ঐ লোকরা দুষ্ট| ওরা যা চায় তা ওদের পেতে দেবেন না| ওদের পরিকল্পনাকে সফল হতে দেবেন না| নতু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া শক্তিশালী হয়ে উঠ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প্রভু, আমার শত্রুকে জয়ী হতে দেবেন না| ওরা সবসময়েই মন্দ ফন্দি আঁটে| ওদের খারাপ ফন্দিগুলো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ক্ষেত্রেই ঘট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ওদের মাথায় জ্বলন্ত কযলা ঢেলে দিন| আমার শত্রুদের আগুনে ফেলে দিন| ওদের কবরের মধ্যে নিক্ষেপ কর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ওরা আর ওখান থেকে উঠতে না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, ওই মিথ্যাবাদীদের বাঁচতে দেবেন না| ওই মন্দ লোকদের প্রতি য়েন মন্দ ঘটনাই ঘট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জানি প্রভু ন্যায়সঙ্গভাবে দরিদ্রদের বিচার করেন| ঈশ্বর সহায়হীত্থকে সাহায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ে প্রভু, সত্‌ ও ভাল লোকরা আপনার নামের প্রশংসা করবে| সত্‌ লোকরা আপনার উপাস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2026-10-21T08:33:16Z</dcterms:created>
  <dcterms:modified xsi:type="dcterms:W3CDTF">2026-10-21T08:33:16Z</dcterms:modified>
  <dc:title>গীতসংহিতা : 140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