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 இயேசுவே,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மீட்கப்பட்டவ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வ்விய ரத்த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சுத்தமானவ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ுந்த கஸ்தி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ோஷத்தைத் தீர்த்த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சாவ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ை ரட்ச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் உம்மால் என்றும் வாழ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ந்தியில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விக் கேற்ற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ிர்தம் தந்தீ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ஆசீர்வாதம் ஈ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மன்னி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என்னைச் சேர்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ாளம் காண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் இன்னும் என்னில் கா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ங்கு யா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ற்றிப்போட வா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ெஞ்சில் தங்க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ப் பற்றிக் 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புரி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ுந்த தாழ்மைய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ம் கடாஷ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் மீட்பரே, உ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ஐக்கியம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ோறும் வாஞ்சைய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நிலை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ுந்த அன்ப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 செய்தருள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ீக அப்ப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ைப் போஷியும்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2026-10-31T19:53:34Z</dcterms:created>
  <dcterms:modified xsi:type="dcterms:W3CDTF">2026-10-31T19:53:34Z</dcterms:modified>
  <dc:title>துதிப் பாடல்கள் : 192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