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presProps" Target="presProps.xml"/>
  <Relationship Id="rId57" Type="http://schemas.openxmlformats.org/officeDocument/2006/relationships/viewProps" Target="viewProps.xml"/>
  <Relationship Id="rId5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னாலும் என்ன? அவர்களைப்பார்க்கிலும் நாங்கள் விசேஷித்தவர்களா? எவ்வளவேனும் விசேஷித்தவர்களல்ல. யூதர் கிரேக்கர் யாவரும் பாவத்திற்குட்பட்டவர்களென்பதை முன்பு திருஷ்டாந்தப்படுத்தினோம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ந்தப்படியே: நீதிமான் ஒருவனாகிலும் இல்லை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ணர்வுள்ளவன் இல்லை; தேவனைத் தேடுகிறவன் இல்லை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ல்லாரும் வழிதப்பி, ஏகமாய்க் கெட்டுப்போனார்கள்; நன்மைசெய்கிறவன் இல்லை, ஒருவனாகிலும் இ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தொண்டை திறக்கப்பட்ட பிரேதக்குழி, தங்கள் நாவுகளால் வஞ்சனைசெய்கிறார்கள்; அவர்களுடைய உதடுகளின் கீழே பாம்பின் விஷம் இருக்கிறது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வாய் சபிப்பினாலும் கசப்பினாலும் நிறைந்திருக்கிறது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கால்கள் இரத்தஞ்சிந்துகிறதற்குத் தீவிரிக்கிறது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சமும் நிர்ப்பந்தமும் அவர்கள் வழிகளிலிருக்கிறது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மாதான வழியை அவர்கள் அறியாதிருக்கிறார்கள்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் கண்களுக்கு முன்பாகத் தெய்வபயமில்லை, என்று எழுதியிருக்கிறத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ேலும், வாய்கள் யாவும் அடைக்கப்படும்படிக்கும், உலகத்தார் யாவரும் தேவனுடைய ஆக்கினைத்தீர்ப்புக்கு ஏதுவானவர்களாகும்படிக்கும், நியாயப்பிரமாணம் சொல்லுகிறதெல்லாம் நியாயப்பிரமாணத்துக்கு உட்பட்டிருக்கிறவர்களுக்கே சொல்லுகிறதென்று அறிந்த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ப்படியிருக்க, பாவத்தை அறிகிற அறிவு நியாயப்பிரமாணத்தினால் வருகிறபடியால், எந்த மனுஷனும் நியாயப்பிரமாணத்தின் கிரியையினாலே தேவனுக்கு முன்பாக நீதிமானாக்கப்படு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ப்படியிருக்க, நியாயப்பிரமாணமில்லாமல் தேவநீதி வெளியாக்கப்பட்டிருக்கிறது; அதைக்குறித்து நியாயப்பிரமாணமும் தீர்க்கதரிசனங்களும் சாட்சியிடுகிறத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து இயேசுகிறிஸ்துவைப்பற்றும் விசுவாசத்தினாலே பலிக்கும் தேவநீதியே; விசுவாசிக்கிற எவர்களுக்குள்ளும் எவர்கள்மேலும் அது பலிக்கும், வித்தியாசமே இ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எல்லாரும் பாவஞ்செய்து, தேவமகிமையற்றவர்களாக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லவசமாய் அவருடைய கிருபையினாலே கிறிஸ்து இயேசுவிலுள்ள மீட்பைக்கொண்டு நீதிமான்களாக்கப்படுகிறார்கள்;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வன் பொறுமையாயிருந்த முற்காலத்தில் நடந்த பாவங்களைத் தாம் பொறுத்துக்கொண்டதைக்குறித்துத் தம்முடைய நீதியைக் காண்பிக்கும்பொருட்டாகவும், தாம் நீதியுள்ளவரும், இயேசுவினிடத்தில் விசுவாசமாயிருக்கிறவனை நீதிமானாக்குகிறவருமாய் விளங்கும்படி, இக்காலத்திலே தமது நீதியைக் காண்பிக்கும்பொருட்டாகவும்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ிறிஸ்து இயேசுவினுடைய இரத்தத்தைப்பற்றும் விசுவாசத்தினாலே பலிக்கும் கிருபாதார பலியாக அவரையே ஏற்படுத்த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ப்படியிருக்க, மேன்மைபாராட்டல் எங்கே? அது நீக்கப்பட்டதே. எந்தப் பிரமாணத்தினாலே? கிரியாப் பிரமாணத்தினாலேயா? அல்ல விசுவாசப்பிரமாணத்தினாலேயே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தலால் மனுஷன் நியாயப்பிரமாணத்தின் கிரியைகளில்லாமல் விசுவாசத்தினாலேயே நீதிமானாக்கப்படுகிறான் என்று தீர்க்கிறோ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் யூதருக்குமாத்திரமா தேவன்? புறஜாதிகளுக்கும் தேவனல்லவா? ஆம் புறஜாதிகளுக்கும் அவர் தேவன்த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 நீதிமான்களாக்குகிற தேவன் ஒருவர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ிருத்தசேதனமுள்ளவர்களை விசுவாசத்தினாலும், விருத்தசேதனமில்லாதவர்களை விசுவாசத்தின் மூலமாயும் நீதிமான்களாக்குகிற தேவன் ஒருவர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டியானால், விசுவாசத்தினாலே நியாயப்பிரமாணத்தை அவமாக்குகிறோமா? அப்படியல்ல; நியாயப்பிரமாணத்தை நிலைநிறுத்துகிறோம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ானால், யூதனுடைய மேன்மை என்ன? விருத்தசேதனத்தினாலே பிரயோஜனம் என்ன?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எவ்விதத்திலும் மிகுதியாயிருக்கிறது; தேவனுடைய வாக்கியங்கள் அவர்களிடத்தில் ஒப்புவிக்கப்பட்டது விசேஷித்த மேன்மையாம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ிலர் விசுவாசியாமற்போனாலுமென்ன? அவர்களுடைய அவிசுவாசம் தேவனுடைய உண்மையை அவமாக்குமோ?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ாக்கமாட்டாது; நீர் உம்முடைய வசனங்களில் நீதிபரராய் விளங்கவும், உம்முடைய நியாயம் விசாரிக்கப்படும்போது வெற்றியடையவும் இப்படியாயிற்று என்று எழுதியிருக்கிறபடி, தேவனே சத்தியபரர் என்றும், எந்த மனுஷனும் பொய்யன் என்றும் சொல்வோம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மனுஷர் பேசுகிற பிரகாரமாய்ப் பேசுகிறேன்; நம்முடைய அநீதி தேவனுடைய நீதியை விளங்கப்பண்ணினால் என்ன சொல்லுவோம்? கோபாக்கினையைச் செலுத்துகிற தேவன் அநீதராயிருக்கிறார் என்று சொல்லலாமா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டிச் சொல்லக்கூடாது; சொல்லக்கூடுமானால், தேவன் உலகத்தை நியாயந்தீர்ப்பதெப்படி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, என் பொய்யினாலே தேவனுடைய சத்தியம் அவருக்கு மகிமையுண்டாக விளங்கினதுண்டானால், இனி நான் பாவியென்று தீர்க்கப்படுவானேன்?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ன்மை வரும்படிக்குத் தீமைசெய்வோமாக என்றும் சொல்லலாமல்லவா? நாங்கள் அப்படிப் போதிக்கிறவர்களென்றும் சிலர் எங்களைத் தூஷித்துச் சொல்லுகிறார்களே; அப்படிப் போதிக்கிறவர்கள் மேல் வரும் ஆக்கினை நீதிய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1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হলে কি আমরা ইহুদীরা অন্যদের থেকে ভাল? না কখনই না, কারণ আমরা এর আগেই বলেছি য়ে ইহুদী বা অইহুদ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লেই সমান৷ তারা সকলেই পাপের শক্তির অধী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শাস্ত্রে য়েমন বলে:‘এমন কেউ নেই য়ে ধার্মিক; এমনকি একজনও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মন কেউ নেই য়ে বোঝে৷ এমন কেউ নেই য়ে ঈশ্বরকে পাবার চেষ্টা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সকলেই ঈশ্বর হতে দূরে সরে গেছে, সকলেই অপদার্থ, কেউই ভাল কাজ করে না, একজনও না!’গীতসংহিতা 14 :1-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তাদের মুখ এক উন্মুক্ত কবর; জিভ দিয়ে তারা ছলনার কথা বলে৷’ গীতসংহিতা 5:9‘তাদের বাক্য়ে সাপের বি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ঢালা৷’গীতসংহিতা 140 :3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‘সবসময়ই তাদের মুখে শুধু অভিশাপ ও কটু কথা৷’গীতসংহিতা 10 :7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‘রক্ত ঝরানোর কাজে তারা ব্যস্ত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তাদের চরণ য়ে পথেই যায়, সে পথেই রেখে যায় বিনাশ ও বিষাদ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শান্তির পথ তারা কখনও চেনে নি৷’যিশাইয় 59 :7-8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‘ঈশ্বরের জন্যে তাদের শ্রদ্ধা নেই৷’গীতসংহিতা 36:1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হলে আমরা দেখতে পাচ্ছি য়ে বিধি-ব্যবস্থা যা কিছু বলে তা বিধি-ব্যবস্থার অধীন লোকদেরই বলে;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ের আর অজুহাত দেখাবার কিছু নেই, তাদের মুখ বন্ধ৷ সমস্ত জগত, ইহুদী কি অইহুদী, ঈশ্বরের সামনে দোষী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কারণ বিধি-ব্যবস্থা পালন করলেই য়ে ঈশ্বরের সামনে ধার্মিক প্রতিপন্ন হওয়া যায় তা নয়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ধি-ব্যবস্থা কেবল পাপকে চিহ্নিত কর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কিন্তু এখন বিধি-ব্যবস্থা ছাড়াই ঈশ্বর লোকদের তাঁর সম্মুখে ধার্মিক প্রতিপন্ন করার য়ে কাজ কর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প্রমাণিত হয়েছে৷ বিধি-ব্যবস্থা ও ভাববাদীরা এই নতুন পথের কথাই বলে গেছ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ীশু খ্রীষ্টের ওপর বিশ্বাস দ্বারাই মানুষ ঈশ্বরের সামনে ধার্মিক প্রতিপন্ন হয়৷ যাঁরাই খ্রীষ্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শ্বাস স্থাপন করে তাদের সবার জন্যই এই কাজ ঈশ্বর করেন, কারণ তাদের মধ্যে কোন প্রভেদ ন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কলেই পাপ করেছে এবং ঈশ্বরের মহিমা থেকে বঞ্চিত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কিন্তু তারা ঈশ্বরের অনুগ্রহে বিনামূল্যে যীশু খ্রীষ্টের মাধ্যমে পাপ থেকে মুক্তিলাভ করে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ধার্মিক প্রতিপন্ন হয়েছ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ঈশ্বর যীশুকে উত্‌সর্গীকৃত বলিরূপে আমাদের কাছে দিলেন য়েন যাঁরা তাঁকে বিশ্বাস করে, বিশ্ব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ই তাদের পাপ সকল ক্ষমা হয়৷ ঈশ্বর এই কাজের মাধ্যমে দেখান য়ে তিনি সর্বদাই যা ন্যায় তাই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ীতেও তিনি সহিষ্ণুতা দেখিয়েছিলেন এবং লোকদের পাপ অনুযাযী শাস্তি দেন ন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তাঁর পুত্র যীশুকে দান করে আজও তিনি দেখান য়ে তিনি ন্যায়বান৷ ঈশ্বর এই কাজ করেছেন যাতে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ে ন্যায়পরায়ণ থাকেন ও য়ে কেউ যীশুতে বিশ্বাস করে সেও ধার্মিক প্রতিপন্ন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সেজন্য গর্ব করার মত আমাদের কিছুই রইল না, কারণ বিধি-ব্যবস্থা পালনের দ্বারা নয়, বিশ্বাস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বস্থা দ্বারা গর্ব করার পথ রুদ্ধ হল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সুতরাং আমরা বিশ্বাস করি মানুষ বিধি-ব্যবস্থা পালনের জন্য যা করে তার দ্বারা নয়, কিন্তু বিশ্বা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ঈশ্বরের সাক্ষাতে ধার্মিক প্রতিপন্ন হয়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ঈশ্বর কেবল ইহুদীদের ঈশ্বর নন, তিনি অইহুদীদেরও ঈশ্বর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ঈশ্বর এক এবং একই উপায়ে সকলকে উদ্ধার করেন৷ তিনি ইহুদীদের বিশ্বাসের মাধ্যমে ধার্মিক প্রতিপন্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ন৷ আবার তিনি অইহুদীদের তাদের বিশ্বাসের মাধ্যমে ধার্মিক প্রতিপন্ন কর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তবে বিশ্বাসের পথে চলে কি আমরা বিধি-ব্যবস্থাকে বাতিল করে দিচ্ছি? কখনই না৷ বরং বিশ্বাসের পথে চ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রা বিধি-ব্যবস্থার যথার্থ উদ্দেশ্য তুলে ধর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তাহলে ইহুদীদের এমন কি সুবিধা আছে যা অন্য লোকদের নেই? সুন্নতেরই বা মূল্য ক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্যাঁ, সব দিক দিয়েই ইহুদীদের অনেক সুবিধা আছে৷ তাদের মধ্যে থেকে গুরুত্বপূর্ণ বিষয় এই; ঈশ্বর তা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িক্ষা প্রথমে ইহুদীদেরই দিয়েছিলেন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একথা ঠিক য়ে কিছু কিছু ইহুদী ঈশ্বরের প্রতি বিশ্বস্ত ছিল না, কিন্তু তাতে কি? তারা অবিশ্বস্ত হ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 কি ঈশ্বরও অবিশ্বস্ত হবেন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া, নিশ্চয়ই নয়! সব মানুষ মিথ্যাবাদী হলেও, ঈশ্বর সবসময়ই সত্য৷ শাস্ত্রে য়েমন বলে:‘তু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ক্যেই ন্যায়পরায়ণ প্রতিপন্ন হবে আর বিচারের সময় তোমার জয় হবেই৷’গীতসংহিতা 51 :4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মরা যখন অন্যায় করি তখন আরো স্পষ্টভাবে জানা যায় য়ে ঈশ্বর ন্যায়পরায়ণ৷ তবে আমরা কি বলব 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ঈশ্বর যখন আমাদের শাস্তি দেন তখন অন্যায় করেন? কারো কারো মনে য়েমন চিন্তা থাকে আমি সেই রকম বলছি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ঈশ্বর যদি ন্যায়পরায়ণ না হতেন, তবে জগতের বিচার করা তাঁর দ্বারা সন্ভব হত না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েউ আবার বলতে পারেন, ‘যদি আমার মিথ্যার মধ্য দিয়ে ঈশ্বরের মহিমা প্রকাশ পায় তবে পাপী হিসেবে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 কেন হয়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তাহলে একথা দাঁড়ায় য়ে, ‘এস আমরা মন্দ কিছু করি যাতে তার থেকে ভাল কিছু পাওয়া যায়৷’ অনেকে আ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ালোচনা করে বলে য়ে আমরা নাকি এমনি শিক্ষা দিই৷ যাঁরা এমন কথা বলে তারা ভুল করছে এবং তারা বিচারে দোষ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ব্যস্ত হবেই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োমীয়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2026-10-20T03:11:43Z</dcterms:created>
  <dcterms:modified xsi:type="dcterms:W3CDTF">2026-10-20T03:11:43Z</dcterms:modified>
  <dc:title>রোমীয়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