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you shall make an altar to burn incense upon: of shittim wood shall you make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cubit shall be the length thereof, and a cubit the breadth thereof; foursquare shall it be: and two cubits shall be the height thereof: the horns thereof shall be of the sam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 cubit shall be the length thereof, and a cubit the breadth thereof; foursquare shall it be: and two cubits shall be the height thereof: the horns thereof shall be of the sam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overlay it with pure gold, the top thereof, and the sides thereof round about, and the horns thereof; and you shall make unto it a crown of gold round abou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overlay it with pure gold, the top thereof, and the sides thereof round about, and the horns thereof; and you shall make unto it a crown of gold round abou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wo golden rings shall you make to it under the crown of it, by the two corners thereof, upon the two sides of it shall you make it; and they shall be for places for the staves to bear it likewis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wo golden rings shall you make to it under the crown of it, by the two corners thereof, upon the two sides of it shall you make it; and they shall be for places for the staves to bear it likewis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you shall make the staves of shittim wood, and overlay them with gol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put it before the vail that is by the ark of the testimony, before the mercy seat that is over the testimony, where I will meet with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you shall put it before the vail that is by the ark of the testimony, before the mercy seat that is over the testimony, where I will meet with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aron shall burn thereon sweet incense every morning: when he dresses the lamps, he shall burn incense upon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aron shall burn thereon sweet incense every morning: when he dresses the lamps, he shall burn incense upon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Aaron lights the lamps at even, he shall burn incense upon it, a perpetual incense before the LORD throughout your generation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shall offer no strange incense thereon, nor burnt sacrifice, nor food offering; neither shall all of you pour drink offering there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ll of you shall offer no strange incense thereon, nor burnt sacrifice, nor food offering; neither shall all of you pour drink offering there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aron shall make an atonement upon the horns of it once in a year with the blood of the sin offering of atonements: once in the year shall he make atonement upon it throughout your generations: it is most holy unto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aron shall make an atonement upon the horns of it once in a year with the blood of the sin offering of atonements: once in the year shall he make atonement upon it throughout your generations: it is most holy unto the L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aron shall make an atonement upon the horns of it once in a year with the blood of the sin offering of atonements: once in the year shall he make atonement upon it throughout your generations: it is most holy unto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poke unto Moses, say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you take the sum of the children of Israel after their number, then shall they give every man a ransom for his soul unto the LORD, when you number them; that there be no plague among them, when you number th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you take the sum of the children of Israel after their number, then shall they give every man a ransom for his soul unto the LORD, when you number them; that there be no plague among them, when you number them.]]></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n you take the sum of the children of Israel after their number, then shall they give every man a ransom for his soul unto the LORD, when you number them; that there be no plague among them, when you number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they shall give, every one that passes among them that are numbered, half a shekel after the shekel of the sanctuary: (a shekel is twenty gerahs:) an half shekel shall be the offering of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they shall give, every one that passes among them that are numbered, half a shekel after the shekel of the sanctuary: (a shekel is twenty gerahs:) an half shekel shall be the offering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is they shall give, every one that passes among them that are numbered, half a shekel after the shekel of the sanctuary: (a shekel is twenty gerahs:) an half shekel shall be the offering of the LOR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ry one that passes among them that are numbered, from twenty years old and above, shall give an offering unto the LOR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ry one that passes among them that are numbered, from twenty years old and above, shall give an offering unto the LOR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rich shall not give more, and the poor shall not give less than half a shekel, when they give an offering unto the LORD, to make an atonement for your soul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rich shall not give more, and the poor shall not give less than half a shekel, when they give an offering unto the LORD, to make an atonement for your soul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rich shall not give more, and the poor shall not give less than half a shekel, when they give an offering unto the LORD, to make an atonement for your soul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take the atonement money of the children of Israel, and shall appoint it for the service of the tabernacle of the congregation; that it may be a memorial unto the children of Israel before the LORD, to make an atonement for your sou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take the atonement money of the children of Israel, and shall appoint it for the service of the tabernacle of the congregation; that it may be a memorial unto the children of Israel before the LORD, to make an atonement for your soul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you shall take the atonement money of the children of Israel, and shall appoint it for the service of the tabernacle of the congregation; that it may be a memorial unto the children of Israel before the LORD, to make an atonement for your soul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LORD spoke unto Moses,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shall also make a vessel that holds water of brass, and his foot also of brass, to wash likewise: and you shall put it between the tabernacle of the congregation and the altar, and you shall put water therei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You shall also make a vessel that holds water of brass, and his foot also of brass, to wash likewise: and you shall put it between the tabernacle of the congregation and the altar, and you shall put water therei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Aaron and his sons shall wash their hands and their feet therea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they go into the tabernacle of the congregation, they shall wash with water, that they die not; or when they come near to the altar to minister, to burn offering made by fire unto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they go into the tabernacle of the congregation, they shall wash with water, that they die not; or when they come near to the altar to minister, to burn offering made by fire unto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they go into the tabernacle of the congregation, they shall wash with water, that they die not; or when they come near to the altar to minister, to burn offering made by fire unto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y shall wash their hands and their feet, that they die not: and it shall be a statute for ever to them, even to him and to his seed throughout their generation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they shall wash their hands and their feet, that they die not: and it shall be a statute for ever to them, even to him and to his seed throughout their generation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Moreover the LORD spoke unto Moses, say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ake you also unto you principal spices, of pure myrrh five hundred shekels, and of sweet cinnamon half so much, even two hundred and fifty shekels, and of sweet calamus two hundred and fifty shekel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ake you also unto you principal spices, of pure myrrh five hundred shekels, and of sweet cinnamon half so much, even two hundred and fifty shekels, and of sweet calamus two hundred and fifty shekel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ake you also unto you principal spices, of pure myrrh five hundred shekels, and of sweet cinnamon half so much, even two hundred and fifty shekels, and of sweet calamus two hundred and fifty shekel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of cassia five hundred shekels, after the shekel of the sanctuary, and of oil olive an h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make it an oil of holy ointment, an ointment compound after the are of the apothecary: it shall be an holy anointing oi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shall make it an oil of holy ointment, an ointment compound after the are of the apothecary: it shall be an holy anointing oi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anoint the tabernacle of the congregation therewith, and the ark of the testimon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able and all his vessels, and the candlestick and his vessels, and the altar of incen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table and all his vessels, and the candlestick and his vessels, and the altar of incens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altar of burnt offering with all his vessels, and the vessel that holds water and his foo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altar of burnt offering with all his vessels, and the vessel that holds water and his foo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you shall sanctify them, that they may be most holy: whatsoever touches them shall be hol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you shall sanctify them, that they may be most holy: whatsoever touches them shall be hol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anoint Aaron and his sons, and consecrate them, that they may minister unto me in the priest's offic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anoint Aaron and his sons, and consecrate them, that they may minister unto me in the priest's offic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you shall speak unto the children of Israel, saying, This shall be an holy anointing oil unto me throughout your generation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you shall speak unto the children of Israel, saying, This shall be an holy anointing oil unto me throughout your generation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Upon man's flesh shall it not be poured, neither shall all of you make any other like it, after the composition of it: it is holy, and it shall be holy unto you.]]></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Upon man's flesh shall it not be poured, neither shall all of you make any other like it, after the composition of it: it is holy, and it shall be holy unto yo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soever compounds any like it, or whosoever puts any of it upon a stranger, shall even be cut off from his peopl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soever compounds any like it, or whosoever puts any of it upon a stranger, shall even be cut off from his peopl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LORD said unto Moses, Take unto you sweet spices, stacte, and onycha, and galbanum; these sweet spices with pure frankincense: of each shall there be a like weigh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LORD said unto Moses, Take unto you sweet spices, stacte, and onycha, and galbanum; these sweet spices with pure frankincense: of each shall there be a like weigh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you shall make it a perfume, a confection after the are of the apothecary, tempered together, pure and holy:]]></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beat some of it very small, and put of it before the testimony in the tabernacle of the congregation, where I will meet with you: it shall be unto you most holy.]]></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beat some of it very small, and put of it before the testimony in the tabernacle of the congregation, where I will meet with you: it shall be unto you most hol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as for the perfume which you shall make, all of you shall not make to yourselves according to the composition thereof: it shall be unto you holy for the LOR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as for the perfume which you shall make, all of you shall not make to yourselves according to the composition thereof: it shall be unto you holy for the LOR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Whosoever shall make like unto that, to smell thereto, shall even be cut off from his peop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பங்காட்டுகிறதற்கு ஒரு தூப பீடத்தையும் சீத்திம் மரத்தினால் உண்டாக்கு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 ஒரு முழ நீளமும் ஒரு முழ அகலமுமான சதுரமும், இரண்டு முழ உயரமுமாய் இருக்கவேண்டு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கள் அதனோடே ஏகமுமாயிருக்க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ன் மேற்புறத்தையும் சுற்றுப்புறத்தையும் அதின் கொம்புகளையும் பசும்பொன்தகட்டால் மூடி,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ப் பொன்திரணையை உண்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த் திரணையின்கீழே அதின் இரண்டு பக்கங்களிலும் அதைச் சுமக்கும் தண்டுகளின் இடங்களாகிய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பக்கத்து இரண்டு மூலைகளிலும் இரண்டு பொன் வளையங்களை உண்டாக்கு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த் தண்டுகளையும் சீத்திம் மரத்தால் பண்ணி, அவைகளையும் பொன்தகட்டால் மூட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ட்சிப்பெட்டிக்கு முன்னிருக்கும் திரைச்சீலைக்கும், நான் உன்னைச் சந்திக்கும் இடமாகிய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ன்மேலுள்ள கிருபாசனத்துக்கும் முன்பாக அதை வை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ரோன் காலைதோறும் அதின்மேல் சுகந்த தூபங்காட்டவேண்டும்; மாலையில் விளக்கேற்றும்போதும் அ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ங்காட்டக்கடவன்; விளக்குகளை விளக்கும்போதும் அதின்மேல் தூபங்கா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ங்கள் தலைமுறைதோறும் கர்த்தருடைய சந்நிதியில் காட்டவேண்டிய நித்திய தூபம்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ன்மேல் அந்நிய தூபத்தையாகிலும், தகனபலியையாகிலும், போஜனபலியையாகிலும் படைக்கவேண்டாம்; அதி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லியை ஊற்ற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வருஷத்தில் ஒருமுறை ஆரோன் பாவநிவாரணபலியின் இரத்தத்தினால் அதின் கொம்பு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சித்தம்பண்ணுவானாக; உங்கள் தலைமுறை தோறும் வருஷத்தில் ஒருமுறை அதி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சித்தம்பண்ணுவானாக; அது கர்த்தருக்கு மகா பரிசுத்தமான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இஸ்ரவேல் புத்திரரை அவர்கள் இலக்கத்தின்படி கணக்குப்பார்க்கும் பொருட்டு, அவர்களை எண்ணு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ள்ளே ஒரு வாதை உண்டாகாதபடிக்கு, அவர்களில் ஒவ்வொருவனும் எண்ணப்படும் சமயத்தில் தன்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வுக்காகக் கர்த்தருக்கு மீட்கும் பொருளைக் கொ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ண்ணப்படுகிறவர்களின் தொகையிலே சேருகிற ஒவ்வொருவனும் பரிசுத்த ஸ்தலத்துச் சேக்கல் கணக்கி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சேக்கல் கொடுக்கவேண்டும்; ஒரு சேக்கலுக்கு இருபது கேரா; கர்த்தருக்குச் செலுத்தப்ப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ச்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ண்ணப்படுகிறவர்களின் தொகையிலே சேருகிற இருபது வயது முதற்கொண்டு அதற்கு மேற்பட்ட ஒவ்வொருவனும்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ச் செலுத்த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ங்கள் ஆத்துமாக்களுக்காகப் பாவநிவிர்த்தி பண்ணும்படி நீங்கள் கர்த்தருக்குக் காணி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ம்போது, ஐசுவரியவான் அரைச்சேக்கலுக்கு அதிகமாய்க் கொடுக்கவும் வேண்டாம், தரித்திரன் அ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கக் கொடுக்க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ப் பாவநிவிர்த்தி பணத்தை நீ இஸ்ரவேல் புத்திரர் கையில் வாங்கி, அதை ஆசரிப்புக் கூ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ணிக்குக் கொடுப்பாயாக; அது கர்த்தருடைய சந்நிதியில் உங்கள் ஆத்துமாக்களுக்காகப் பாவநி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பொருட்டு, இஸ்ரவேல் புத்திரருக்கு ஞாபகக்குறியா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ழுவுகிறதற்கு வெண்கலத்தால் ஒரு தொட்டியையும், வெண்கலத்தால் அதின் பாதத்தையும் உண்டாக்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ற்கும் பலிபீடத்திற்கும் நடுவே வைத்து, அதிலே தண்ணீர் வார்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னிடத்தில் ஆரோனும் அவன் குமாரரும் தங்கள் கைகளையும் தங்கள் கால்களையும் கழுவ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ஆசரிப்புக் கூடாரத்திற்குள் பிரவேசிக்கும்போதும், கர்த்தருக்குத் தகனத்தைக் கொளுத்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த்தினிடத்தில் ஆராதனைசெய்யவும் சேரும்போதும், அவர்கள் சாகாதபடிக்குத் தண்ணீரினால் த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சாகாதபடிக்குத் தங்கள் கைகளையும் தங்கள் கால்களையும் கழுவக்கடவர்கள்; இது தலைமுறைதோ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ம் அவன் சந்ததியாருக்கும் நித்திய கட்டளையாயிருக்கு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ன்மையான சுகந்தவர்க்கங்களாகிய சுத்தமான வெள்ளைப்போளத்தில் பரிசுத்த ஸ்தலத்தின் சேக்கலி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நூறு சேக்கல் இடையையும், சுகந்த கருவாப்பட்டையிலே அதில் பாதியாகிய இருநூற்று ஐம்பது சே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யையும், சுகந்த வசம்பில் இருநூற்று ஐம்பது சேக்கல் இ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லவங்கப்பட்டையில் ஐந்நூறு சேக்கல் இடையையும், ஒலிவ எண்ணெயில் ஒரு குடம் எண்ணெயையும்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னால், பரிமள தைலக்காரன் செய்வதுபோல, கூட்டப்பட்ட பரிமளதைலமாகிய சுத்தமான அபிஷேக தை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பண்ணுவாயாக; அது பரிசுத்த அபிஷேக தைலமாயி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லே ஆசரிப்புக் கூடாரத்தையும், சாட்சிப்பெட்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ஜையையும், அதின் பணிமுட்டுகள் எல்லாவற்றையும், குத்துவிளக்கையும், அதின் கரு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ட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தகன பலிபீடத்தையும், அதின் பணிமுட்டுகள் எல்லாவற்றையும், தொட்டியையும், அதின் பாதத்தையும் அபிஷே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கள் மகா பரிசுத்தமாயிருக்கும்படிக்கு, அவைகளைப் பரிசுத்தப்படுத்துவாயாக; அவை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தெல்லாம் பரிசுத்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ரோனும் அவன் குமாரரும் எனக்கு ஆசாரிய ஊழியம் செய்யும்படிக்கு, நீ அவர்களை அபிஷேகம்பண்ணி,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ஸ்ரவேல் புத்திரரோடே நீ பேசிச் சொல்லவேண்டியதாவது: உங்கள் தலைமுறைதோறும் இது எனக்குரிய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ஷேக தைலமா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இது மனிதருடைய சரீரத்தின்மேல் வார்க்கப்படலாகாது; இது செய்யப்பட்ட முறையின்படி அவர்கள் வே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த்தைச் செய்யவுங் கூடாது; இது பரிசுத்தமானது, இது உங்களுக்குப் பரிசுத்த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ந்த முறையின்படியே தைலங்கூட்டுகிறவனும், அதில் எடுத்து அந்நியன்மேல் வார்க்கிறவனும், தன் ஜ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படிக்கு அறுப்புண்டுபோகக்கடவன்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னும் கர்த்தர் மோசேயை நோக்கி: சுத்த வெள்ளைப்போளமும் குங்கிலியமும் அல்பான் பிசி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ந்தவர்க்கங்களையும் சுத்தமான சாம்பிராணியையும் நீ சமநிறையாக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தைலக்காரன் செய்கிறதுபோல அதற்குப் பரிமளமேற்றி, துப்புரவான பரிசுத்த தூபவர்க்க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தில் கொஞ்சம் எடுத்துப் பொடியாக இடித்து, நான் உன்னைச் சந்திக்கும் ஆசரிப்புக் கூடாரத்திலி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 சந்நிதியில் வைப்பாயாக; அது உங்களுக்கு மகா பரிசுத்தமாயி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ந்தத் தூபவர்க்கத்தை நீ செய்யவேண்டிய முறையின்படி உங்களுக்காகச் செய்துகொள்ளலாகா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ன்று உனக்குப் பரிசுத்தமா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தற்கு ஒப்பானதை முகருகிறதற்காகச் செய்கிறவன் தன் ஜனத்தில் இராதபடி அறுப்புண்டுபோக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0]]></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2026-09-16T23:53:23Z</dcterms:created>
  <dcterms:modified xsi:type="dcterms:W3CDTF">2026-09-16T23:53:23Z</dcterms:modified>
  <dc:title>யாத்திராகமம்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