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perish with cold and with hunger ? 
There's plenty for all and to spare 
In the beautiful home of thy Father, 
And a welcome awaiting thee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! come ! wanderer, come ! 
There's plenty for thee in thy Father's home; 
Come ! come ! wanderer, come ! 
There's welcome and love in thy Father's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wanderer, and say to thy Father,
I've sinned against heaven and Thee ; 
Not worthy a place with Thy children, 
Thy servant I gladly would b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Father is waiting to greet thee, 
And watching for thee to return ; 
His heart is so full of compassion : 
Oh, prodigal, wilt thou not com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2026-09-14T08:37:42Z</dcterms:created>
  <dcterms:modified xsi:type="dcterms:W3CDTF">2026-09-14T08:37:42Z</dcterms:modified>
  <dc:title>Hymn : 423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