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presProps" Target="presProps.xml"/>
  <Relationship Id="rId79" Type="http://schemas.openxmlformats.org/officeDocument/2006/relationships/viewProps" Target="viewProps.xml"/>
  <Relationship Id="rId8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உன் சகோதரனாகிய ஆரோன் எனக்கு ஆசாரிய ஊழியம் செய்யும்படிக்கு, நீ ஆரோனையும் அவனோடேகூட அவன் குமாரராகிய நாதாப், அபியூ, எலெயாசார், இத்தாமார் என்னும் ஆரோனின் குமாரரையும் இஸ்ரவேல் புத்திரரிலிருந்து பிரித்து, உன்னிடத்தில் சேர்த்துக்கொள்வாயாக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உன் சகோதரனாகிய ஆரோன் எனக்கு ஆசாரிய ஊழியம் செய்யும்படிக்கு, நீ ஆரோனையும் அவனோடேகூட அவன் குமாரராகிய நாதாப், அபியூ, எலெயாசார், இத்தாமார் என்னும் ஆரோனின் குமாரரையும் இஸ்ரவேல் புத்திரரிலிருந்து பிரித்து, உன்னிடத்தில் சேர்த்துக்கொள்வாயாக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ன் சகோதரனாகிய ஆரோனுக்கு, மகிமையும் அலங்காரமுமாய் இருக்கும் பொருட்டு, பரிசுத்த வஸ்திரங்களை உண்டுபண்ணுவாயாக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ரோன் எனக்கு ஆசாரிய ஊழியம் செய்யத்தக்கதாக அவனைப் பரிசுத்தப்படுத்தும்படி அவனுக்கு வஸ்திரங்களை உண்டாக்கும்பொருட்டு, நான் ஞானத்தின் ஆவியால் நிரப்பின விவேகமான இருதயமுள்ள யாவரோடும் நீ சொல்லுவாயாக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ரோன் எனக்கு ஆசாரிய ஊழியம் செய்யத்தக்கதாக அவனைப் பரிசுத்தப்படுத்தும்படி அவனுக்கு வஸ்திரங்களை உண்டாக்கும்பொருட்டு, நான் ஞானத்தின் ஆவியால் நிரப்பின விவேகமான இருதயமுள்ள யாவரோடும் நீ சொல்லுவாயாக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உண்டாக்கவேண்டிய வஸ்திரங்களாவன; மார்ப்பதக்கமும், ஏபோத்தும், அங்கியும், விசித்திரமான உள்சட்டையும், பாகையும், இடைக்கச்சையுமே. உன் சகோதரனாகிய ஆரோன் எனக்கு ஆசாரிய ஊழியம் செய்யும்படி, அவனுக்கும் அவன் குமாரருக்கும் பரிசுத்த வஸ்திரங்களை உண்டுபண்ணவேண்ட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உண்டாக்கவேண்டிய வஸ்திரங்களாவன; மார்ப்பதக்கமும், ஏபோத்தும், அங்கியும், விசித்திரமான உள்சட்டையும், பாகையும், இடைக்கச்சையுமே. உன் சகோதரனாகிய ஆரோன் எனக்கு ஆசாரிய ஊழியம் செய்யும்படி, அவனுக்கும் அவன் குமாரருக்கும் பரிசுத்த வஸ்திரங்களை உண்டுபண்ணவேண்ட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உண்டாக்கவேண்டிய வஸ்திரங்களாவன; மார்ப்பதக்கமும், ஏபோத்தும், அங்கியும், விசித்திரமான உள்சட்டையும், பாகையும், இடைக்கச்சையுமே. உன் சகோதரனாகிய ஆரோன் எனக்கு ஆசாரிய ஊழியம் செய்யும்படி, அவனுக்கும் அவன் குமாரருக்கும் பரிசுத்த வஸ்திரங்களை உண்டுபண்ணவேண்ட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் பொன்னும் இளநீலநூலும் இரத்தாம்பரநூலும் சிவப்புநூலும் மெல்லிய பஞ்சுநூலும் சேகரிப்பார்களாக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ஏபோத்தைப் பொன்னினாலும் இளநீலநூலாலும் இரத்தாம்பரநூலாலும் சிவப்புநூலாலும் திரித்த மெல்லிய பஞ்சுநூலாலும் விசித்திரவேலையாய்ச் செய்யக்கடவ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ஏபோத்தைப் பொன்னினாலும் இளநீலநூலாலும் இரத்தாம்பரநூலாலும் சிவப்புநூலாலும் திரித்த மெல்லிய பஞ்சுநூலாலும் விசித்திரவேலையாய்ச் செய்யக்கடவ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து ஒன்றாக இணைக்கப்படும் பொருட்டு, இரண்டு தோள்த்துண்டுகளின்மேலும் அதின் இரண்டு முனைகளும் சேர்க்கப்படவேண்டு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ந்த ஏபோத்தின்மேல் இருக்கவேண்டிய விசித்திரமான கச்சை அந்த வேலைக்கு ஒப்பாகவே, பொன்னினாலும் இளநீலநூலாலும் இரத்தாம்பரநூலாலும் சிவப்புநூலாலும் திரித்த மெல்லிய பஞ்சுநூலாலும் பண்ணப்பட்டு, அதனோடே ஏகமாயிருக்கவேண்ட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ந்த ஏபோத்தின்மேல் இருக்கவேண்டிய விசித்திரமான கச்சை அந்த வேலைக்கு ஒப்பாகவே, பொன்னினாலும் இளநீலநூலாலும் இரத்தாம்பரநூலாலும் சிவப்புநூலாலும் திரித்த மெல்லிய பஞ்சுநூலாலும் பண்ணப்பட்டு, அதனோடே ஏகமாயிருக்கவேண்ட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ின்னும் நீ இரண்டு கோமேதகக் கற்களை எடுத்து, இஸ்ரவேல் புத்திரரின் நாமங்களை அவைகளில் வெட்டுவாயாக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பிறந்த வரிசையின்படியே, அவர்களுடைய நாமங்களில் ஆறு நாமங்கள் ஒரு கல்லிலும், மற்ற ஆறு நாமங்கள் மறு கல்லிலும் இருக்கவேண்டு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பிறந்த வரிசையின்படியே, அவர்களுடைய நாமங்களில் ஆறு நாமங்கள் ஒரு கல்லிலும், மற்ற ஆறு நாமங்கள் மறு கல்லிலும் இருக்கவேண்டு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ரத்தினங்களில் முத்திரை வெட்டுகிறவர்கள் செய்யும் வேலைக்கு ஒப்பாக அந்த இரண்டு கற்களிலும் இஸ்ரவேல் புத்திரரின் நாமங்களை வெட்டி, அவைகளைப் பொன் குவளைகளில் பதிப்பாயாக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ரத்தினங்களில் முத்திரை வெட்டுகிறவர்கள் செய்யும் வேலைக்கு ஒப்பாக அந்த இரண்டு கற்களிலும் இஸ்ரவேல் புத்திரரின் நாமங்களை வெட்டி, அவைகளைப் பொன் குவளைகளில் பதிப்பாயாக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ரோன் கர்த்தருக்கு முன்பாகத் தன் இரண்டு தோள்களின் மேலும் இஸ்ரவேல் புத்திரரின் நாமங்களை ஞாபகக்குறியாகச் சுமந்துவர, அந்த இரண்டு கற்களையும் ஏபோத்து தோள்களின்மேல் அவர்களை நினைக்கும்படியான கற்களாக வைக்கக்கடவாய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ரோன் கர்த்தருக்கு முன்பாகத் தன் இரண்டு தோள்களின் மேலும் இஸ்ரவேல் புத்திரரின் நாமங்களை ஞாபகக்குறியாகச் சுமந்துவர, அந்த இரண்டு கற்களையும் ஏபோத்து தோள்களின்மேல் அவர்களை நினைக்கும்படியான கற்களாக வைக்கக்கடவாய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ொன்னினால் வளையங்களைப் பண்ணி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ரியான அளவுக்குப் பின்னல் வேலையான இரண்டு சங்கிலிகளையும் பசும்பொன்னினால் உண்டாக்கி, அந்தச் சங்கிலிகளை அந்த வளையங்களில் பூட்டுவாயாக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ரியான அளவுக்குப் பின்னல் வேலையான இரண்டு சங்கிலிகளையும் பசும்பொன்னினால் உண்டாக்கி, அந்தச் சங்கிலிகளை அந்த வளையங்களில் பூட்டுவாயாக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ியாயவிதி மார்ப்பதக்கத்தையும் விசித்திர வேலையாய்ச் செய்வாயாக; அதை ஏபோத்து வேலைக்கு ஒப்பாகப் பொன்னினாலும் இளநீலநூலாலும் இரத்தாம்பரநூலாலும் சிவப்புநூலாலும் திரித்த மெல்லிய பஞ்சுநூலாலும் செய்வாயாக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ியாயவிதி மார்ப்பதக்கத்தையும் விசித்திர வேலையாய்ச் செய்வாயாக; அதை ஏபோத்து வேலைக்கு ஒப்பாகப் பொன்னினாலும் இளநீலநூலாலும் இரத்தாம்பரநூலாலும் சிவப்புநூலாலும் திரித்த மெல்லிய பஞ்சுநூலாலும் செய்வாயாக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து சதுரமும் இரட்டையும், ஒரு ஜாண் நீளமும் ஒரு ஜாண் அகலமுமாய் இருக்கவேண்டு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திலே நாலு பத்தி இரத்தினக் கற்களை நிறையப் பதிப்பாயாக; முதலாம் பத்தி பத்மராகமும் புஷ்பராகமும் மாணிக்கமும்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ரண்டாம் பத்தி மரகதமும் இந்திரநீலமும் வச்சிரமும்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மூன்றாம் பத்தி கெம்பும் வைடூரியமும் சுகந்தியும்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ாலாம் பத்தி படிகப்பச்சையும் கோமேதகமும் யஸ்பியுமாய் இருப்பதாக; இவைகள் அந்தந்தப் பத்தியில் பொன்னினாலே பதித்திருக்கவேண்டும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ந்தக் கற்கள் இஸ்ரவேல் புத்திரருடைய நாமங்களின்படியே பன்னிரண்டும், அவர்களுடைய நாமங்கள் அவைகளில் வெட்டப்பட்டவைகளுமாய் இருக்கவேண்டும்; பன்னிரண்டு கோத்திரங்களில் ஒவ்வொன்றினுடைய நாமம் ஒவ்வொன்றிலே முத்திரைவெட்டாய் வெட்டியிருக்கவேண்டும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ந்தக் கற்கள் இஸ்ரவேல் புத்திரருடைய நாமங்களின்படியே பன்னிரண்டும், அவர்களுடைய நாமங்கள் அவைகளில் வெட்டப்பட்டவைகளுமாய் இருக்கவேண்டும்; பன்னிரண்டு கோத்திரங்களில் ஒவ்வொன்றினுடைய நாமம் ஒவ்வொன்றிலே முத்திரைவெட்டாய் வெட்டியிருக்கவேண்டும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மார்ப்பதக்கத்திற்கு அதின் பக்கங்களிலே பின்னல்வேலையான பசும்பொன் சங்கிலிகளையும் பண்ணி,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ந்த மார்ப்பதக்கத்திற்கு இரண்டு பொன் வளையங்களையும் பண்ணி, அந்த இரண்டு வளையங்களையும் மார்ப்பதக்கத்தின் இரண்டு பக்கங்களிலே வைத்து,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ொன்னினால் செய்த அந்த இரண்டு பின்னல் வேலையான சங்கிலிகளையும் மார்ப்பதக்கத்தின் பக்கங்களில் இருக்கிற இரண்டு வளையங்களில் மாட்டி,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்விரண்டு பின்னல் வேலையான சங்கிலிகளின் இரண்டு நுனிகளை ஏபோத்துத் தோள்த்துண்டின்மேல் அதின் முன்புறத்தில் இருக்கிற இரண்டு வளையங்களில் மாட்டுவாயாக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்விரண்டு பின்னல் வேலையான சங்கிலிகளின் இரண்டு நுனிகளை ஏபோத்துத் தோள்த்துண்டின்மேல் அதின் முன்புறத்தில் இருக்கிற இரண்டு வளையங்களில் மாட்டுவாயாக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ீ இரண்டு பொன்வளையங்களைப் பண்ணி, அவைகளை ஏபோத்தின் கீழ்ப்புறத்திற்கு எதிரான மார்ப்பதக்கத்தினுடைய மற்ற இரண்டு பக்கங்களிலும் அதினுடைய ஓரத்திற்குள்ளாக வைத்து,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ீ இரண்டு பொன்வளையங்களைப் பண்ணி, அவைகளை ஏபோத்தின் கீழ்ப்புறத்திற்கு எதிரான மார்ப்பதக்கத்தினுடைய மற்ற இரண்டு பக்கங்களிலும் அதினுடைய ஓரத்திற்குள்ளாக வைத்து,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வேறே இரண்டு பொன்வளையங்களைப் பண்ணி, அவைகளை ஏபோத்தின் முன்புறத்து இரண்டு கீழ்ப்பக்கங்களில் அதின் இணைப்புக்கு எதிராகவும், ஏபோத்தின் விசித்திரமான கச்சைக்கு மேலாகவும் வைத்து,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வேறே இரண்டு பொன்வளையங்களைப் பண்ணி, அவைகளை ஏபோத்தின் முன்புறத்து இரண்டு கீழ்ப்பக்கங்களில் அதின் இணைப்புக்கு எதிராகவும், ஏபோத்தின் விசித்திரமான கச்சைக்கு மேலாகவும் வைத்து,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மார்ப்பதக்கம் ஏபோத்தின் விசித்திரமான கச்சைக்கு மேலாக இருக்கும்படிக்கும், அது ஏபோத்திலிருந்து நீங்காதபடிக்கும், அதை அதின் வளையங்களால் ஏபோத்து வளையங்களோடே இளநீல நாடாவினால் கட்டவேண்டும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மார்ப்பதக்கம் ஏபோத்தின் விசித்திரமான கச்சைக்கு மேலாக இருக்கும்படிக்கும், அது ஏபோத்திலிருந்து நீங்காதபடிக்கும், அதை அதின் வளையங்களால் ஏபோத்து வளையங்களோடே இளநீல நாடாவினால் கட்டவேண்டும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ஆரோன் பரிசுத்த ஸ்தலத்திற்குள் பிரவேசிக்கும்போது, இஸ்ரவேல் புத்திரரின் நாமங்களைத் தன் இருதயத்தின்மேலிருக்கும் நியாயவிதி மார்ப்பதக்கத்திலே கர்த்தருடைய சந்நிதானத்தில் ஞாபகக்குறியாக எப்பொழுதும் தரித்துக்கொள்ளக்கடவ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ஆரோன் பரிசுத்த ஸ்தலத்திற்குள் பிரவேசிக்கும்போது, இஸ்ரவேல் புத்திரரின் நாமங்களைத் தன் இருதயத்தின்மேலிருக்கும் நியாயவிதி மார்ப்பதக்கத்திலே கர்த்தருடைய சந்நிதானத்தில் ஞாபகக்குறியாக எப்பொழுதும் தரித்துக்கொள்ளக்கடவ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நியாயவிதி மார்ப்பதக்கத்திலே ஊரீம் தும்மீம் என்பவைகளை வைப்பாயாக; ஆரோன் கர்த்தருடைய சந்நிதானத்தில் பிரவேசிக்கும்போது, அவைகள் அவன் இருதயத்தின்மேல் இருக்கவேண்டும்; ஆரோன் தன் இருதயத்தின்மேல் இஸ்ரவேல் புத்திரருடைய நியாயவிதியைக் கர்த்தருடைய சந்நிதானத்தில் எப்பொழுதும் தரித்துக்கொள்ளவேண்டும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நியாயவிதி மார்ப்பதக்கத்திலே ஊரீம் தும்மீம் என்பவைகளை வைப்பாயாக; ஆரோன் கர்த்தருடைய சந்நிதானத்தில் பிரவேசிக்கும்போது, அவைகள் அவன் இருதயத்தின்மேல் இருக்கவேண்டும்; ஆரோன் தன் இருதயத்தின்மேல் இஸ்ரவேல் புத்திரருடைய நியாயவிதியைக் கர்த்தருடைய சந்நிதானத்தில் எப்பொழுதும் தரித்துக்கொள்ளவேண்டும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நியாயவிதி மார்ப்பதக்கத்திலே ஊரீம் தும்மீம் என்பவைகளை வைப்பாயாக; ஆரோன் கர்த்தருடைய சந்நிதானத்தில் பிரவேசிக்கும்போது, அவைகள் அவன் இருதயத்தின்மேல் இருக்கவேண்டும்; ஆரோன் தன் இருதயத்தின்மேல் இஸ்ரவேல் புத்திரருடைய நியாயவிதியைக் கர்த்தருடைய சந்நிதானத்தில் எப்பொழுதும் தரித்துக்கொள்ளவேண்டும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ஏபோத்தின் கீழ் அங்கியை முழுவதும் இளநீலநூலால் உண்டாக்கக்கடவாய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தலை நுழைகிற அதின் துவாரம் அதின் நடுவில் இருக்கவும், அதின் துவாரத்துக்கு நெய்யப்பட்ட வேலையான ஒரு நாடா சுற்றிலும் இருக்கவும் வேண்டும்; அது கிழியாதபடிக்கு மார்க்கவசத்தின் துவாரத்துக்கு ஒத்ததாக இருக்கவேண்டும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தலை நுழைகிற அதின் துவாரம் அதின் நடுவில் இருக்கவும், அதின் துவாரத்துக்கு நெய்யப்பட்ட வேலையான ஒரு நாடா சுற்றிலும் இருக்கவும் வேண்டும்; அது கிழியாதபடிக்கு மார்க்கவசத்தின் துவாரத்துக்கு ஒத்ததாக இருக்கவேண்டும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தின் கீழோரங்களில் இளநீலநூல் இரத்தாம்பரநூல் சிவப்புநூல் வேலையால் செய்யப்பட்ட மாதளம்பழங்களையும், அவைகளுக்கு இடையிடையே சுற்றிலும் பொன்மணிகளையும் அதின் ஓரங்களில் சுற்றிலும் தொங்கும்படி பண்ணிவைக்கவேண்டும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தின் கீழோரங்களில் இளநீலநூல் இரத்தாம்பரநூல் சிவப்புநூல் வேலையால் செய்யப்பட்ட மாதளம்பழங்களையும், அவைகளுக்கு இடையிடையே சுற்றிலும் பொன்மணிகளையும் அதின் ஓரங்களில் சுற்றிலும் தொங்கும்படி பண்ணிவைக்கவேண்டும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ங்கியின் ஓரங்களில் சுற்றிலும் ஒரு பொன்மணியும் ஒரு மாதளம்பழமும், ஒரு பொன்மணியும் ஒரு மாதளம்பழமுமாய்த் தொங்குவதாக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ங்கியின் ஓரங்களில் சுற்றிலும் ஒரு பொன்மணியும் ஒரு மாதளம்பழமும், ஒரு பொன்மணியும் ஒரு மாதளம்பழமுமாய்த் தொங்குவதாக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ஆரோன் ஆராதனை செய்யக் கர்த்தருடைய சந்நிதியில் பரிசுத்த ஸ்தலத்துக்குள் பிரவேசிக்கும்போதும், வெளியே வரும்போதும், அவன் சாகாதபடிக்கு, அதின் சத்தம் கேட்கப்படும்படி அதைத் தரித்துக்கொள்ளவேண்டும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ஆரோன் ஆராதனை செய்யக் கர்த்தருடைய சந்நிதியில் பரிசுத்த ஸ்தலத்துக்குள் பிரவேசிக்கும்போதும், வெளியே வரும்போதும், அவன் சாகாதபடிக்கு, அதின் சத்தம் கேட்கப்படும்படி அதைத் தரித்துக்கொள்ளவேண்டும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பசும்பொன்னினால் ஒரு பட்டத்தைப் பண்ணி கர்த்தருக்குப் பரிசுத்தம் என்று அதிலே முத்திரை வெட்டாகவெட்டி,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பசும்பொன்னினால் ஒரு பட்டத்தைப் பண்ணி கர்த்தருக்குப் பரிசுத்தம் என்று அதிலே முத்திரை வெட்டாகவெட்டி,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து பாகையிலிருக்கும்படி அதை இளநீல நாடாவினால் பாகையின் முகப்பிலே கட்டுவாயாக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இஸ்ரவேல் புத்திரர் தங்கள் பரிசுத்த காணிக்கைகளாகப் படைக்கும் பரிசுத்தமானவைகளின் தோஷத்தை ஆரோன் சுமக்கும்படி, அது ஆரோனுடைய நெற்றியின்மேல் இருப்பதாக; கர்த்தருடைய சந்நிதியில் அவர்கள் அங்கிகரிக்கப்படும்படி, அது எப்பொழுதும் அவன் நெற்றியின் மேல் இருக்கவேண்டும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இஸ்ரவேல் புத்திரர் தங்கள் பரிசுத்த காணிக்கைகளாகப் படைக்கும் பரிசுத்தமானவைகளின் தோஷத்தை ஆரோன் சுமக்கும்படி, அது ஆரோனுடைய நெற்றியின்மேல் இருப்பதாக; கர்த்தருடைய சந்நிதியில் அவர்கள் அங்கிகரிக்கப்படும்படி, அது எப்பொழுதும் அவன் நெற்றியின் மேல் இருக்கவேண்டும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இஸ்ரவேல் புத்திரர் தங்கள் பரிசுத்த காணிக்கைகளாகப் படைக்கும் பரிசுத்தமானவைகளின் தோஷத்தை ஆரோன் சுமக்கும்படி, அது ஆரோனுடைய நெற்றியின்மேல் இருப்பதாக; கர்த்தருடைய சந்நிதியில் அவர்கள் அங்கிகரிக்கப்படும்படி, அது எப்பொழுதும் அவன் நெற்றியின் மேல் இருக்கவேண்டும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மெல்லிய பஞ்சுநூலால் விசித்திரமான உள்சட்டையையும், மெல்லிய பஞ்சுநூலால் பாகையையும் உண்டாக்கி, இடைக்கச்சையைச் சித்திரத்தையல் வேலையாகப் பண்ணுவாயாக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மெல்லிய பஞ்சுநூலால் விசித்திரமான உள்சட்டையையும், மெல்லிய பஞ்சுநூலால் பாகையையும் உண்டாக்கி, இடைக்கச்சையைச் சித்திரத்தையல் வேலையாகப் பண்ணுவாயாக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ஆரோனுடைய குமாரருக்கும், மகிமையும் அலங்காரமுமாயிருக்கும் பொருட்டு, அங்கிகளையும், இடைக்கச்சைகளையும், குல்லாக்களையும் உண்டுபண்ணுவாயாக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ஆரோனுடைய குமாரருக்கும், மகிமையும் அலங்காரமுமாயிருக்கும் பொருட்டு, அங்கிகளையும், இடைக்கச்சைகளையும், குல்லாக்களையும் உண்டுபண்ணுவாயாக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உன் சகோதரனாகிய ஆரோனும் அவனோடேகூட அவன் குமாரரும் எனக்கு ஆசாரிய ஊழியம் செய்யும்படிக்கு, நீ அந்த வஸ்திரங்களை அவர்களுக்கு உடுத்தி, அவர்களை அபிஷேகஞ்செய்து, அவர்களைப் பிரதிஷ்டைபண்ணி, அவர்களைப் பரிசுத்தப்படுத்துவாயாக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உன் சகோதரனாகிய ஆரோனும் அவனோடேகூட அவன் குமாரரும் எனக்கு ஆசாரிய ஊழியம் செய்யும்படிக்கு, நீ அந்த வஸ்திரங்களை அவர்களுக்கு உடுத்தி, அவர்களை அபிஷேகஞ்செய்து, அவர்களைப் பிரதிஷ்டைபண்ணி, அவர்களைப் பரிசுத்தப்படுத்துவாயாக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அவர்களுடைய நிர்வாணத்தை மூடும்படிக்கு, இடுப்புத்தொடங்கி முழங்கால்மட்டும் உடுத்த சணல்நூல் சல்லடங்களையும் உண்டுபண்ணுவாயாக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ஆரோனும் அவன் குமாரரும் பரிசுத்த ஸ்தலத்திலே ஆராதனைசெய்ய ஆசரிப்புக் கூடாரத்திற்குள் பிரவேசிக்கும்போதும் பலிபீடத்தண்டைக்குச் சேரும்போதும், அக்கிரமம் சுமந்து அவர்கள் சாகாதபடிக்கு, அவைகளைத் தரித்திருக்கவேண்டும்; இது அவனுக்கும் அவனுக்குப் பின்வரும் சந்ததிக்கும் நித்திய கட்டளை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ஆரோனும் அவன் குமாரரும் பரிசுத்த ஸ்தலத்திலே ஆராதனைசெய்ய ஆசரிப்புக் கூடாரத்திற்குள் பிரவேசிக்கும்போதும் பலிபீடத்தண்டைக்குச் சேரும்போதும், அக்கிரமம் சுமந்து அவர்கள் சாகாதபடிக்கு, அவைகளைத் தரித்திருக்கவேண்டும்; இது அவனுக்கும் அவனுக்குப் பின்வரும் சந்ததிக்கும் நித்திய கட்டளை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ஆரோனும் அவன் குமாரரும் பரிசுத்த ஸ்தலத்திலே ஆராதனைசெய்ய ஆசரிப்புக் கூடாரத்திற்குள் பிரவேசிக்கும்போதும் பலிபீடத்தண்டைக்குச் சேரும்போதும், அக்கிரமம் சுமந்து அவர்கள் சாகாதபடிக்கு, அவைகளைத் தரித்திருக்கவேண்டும்; இது அவனுக்கும் அவனுக்குப் பின்வரும் சந்ததிக்கும் நித்திய கட்டளை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164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फिर तू इस्त्राएलियों में से अपने भाई हारून, और नादाब, अबीहू, एलीआज़ार और ईतामार नाम उसके पुत्रो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ो अपने समीप ले आना कि वे मेरे लिये याजक का काम करे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और तू अपने भाई हारून के लिये वैभव और शोभा के निमित्त पवित्र वस्त्र बनवान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और जितनों के हृदय में बुद्धि है, जिन को मैं ने बुद्धि देनेवाली आत्मा से परिपूर्ण किया है, उन क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तू हारून के वस्त्र बनाने की आज्ञा दे कि वह मेरे निमित्त याजक का काम करने के लिये पवित्र बने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और जो वस्त्र उन्हें बनाने होंगे वे ये हैं, अर्थात सीनाबन्द; और एपोद, और जामा, चार खाने का अंगरख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ुरोहित का टोप, और कमरबन्द; ये ही पवित्र वस्त्र तेरे भाई हारून और उसके पुत्रों के लिये बनाए जाएं क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े मेरे लिये याजक का काम करे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और वे सोने और नीले और बैंजनी और लाल रंग का और सूक्ष्म सनी का कपड़ा लें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और वे एपोद को सोने, और नीले, बैंजनी और लाल रंग के कपड़े का और बटी हुई सूक्ष्म सनी के कपड़े क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बनाएं, जो कि निपुण कढ़ाई के काम करने वाले के हाथ का काम हो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और वह इस तरह से जोड़ा जाए कि उसके दोनो कन्धों के सिरे आपस में मिले रहे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और एपोद पर जो काढ़ा हुआ पटुका होगा उसकी बनावट उसी के समान हो, और वे दोनों बिना जोड़ के हों,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ोने और नीले, बैंजनी और लाल रंग वाले और बटी हुई सूक्ष्म सनी वाले कपड़े के हो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फिर दो सुलैमानी मणि ले कर उन पर इस्त्राएल के पुत्रों के नाम खुदवान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उनके नामों में से छ: तो एक मणि पर, और शेष छ: नाम दूसरे मणि पर, इस्त्राएल के पुत्रों की उत्पत्त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े अनुसार खुदवान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मणि खोदने वाले के काम से जैसे छापा खोदा जाता है, वैसे ही उन दो मणियों पर इस्त्राएल के पुत्रों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ाम खुदवाना; और उन को सोने के खानों में जड़वा देन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और दोनों मणियों को एपोद के कन्धों पर लगवाना, वे इस्त्राएलियों के निमित्त स्मरण दिलवाने वाले मण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ठहरेंगे; अर्थात हारून उनके नाम यहोवा के आगे अपने दोनों कन्धों पर स्मरण के लिये लगाए रहे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फिर सोने के खाने बनवान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और डोरियों की नाईं गूंथे हुए दो जंजीर चोखे सोने के बनवाना; और गूंथे हुए जंजीरों को उन खानों मे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ड़वान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फिर न्याय की चपरास को भी कढ़ाई के काम का बनवाना; एपोद की नाईं सोने, और नीले, बैंजनी और लाल रं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े और बटी हुई सूक्ष्म सनी के कपड़े की उसे बनवान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वह चौकोर और दोहरी हो, और उसकी लम्बाई और चौड़ाई एक एक बित्ते की हो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और उस में चार पांति मणि जड़ाना। पहिली पांति में तो माणिक्य, पद्मराग और लालड़ी हो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दूसरी पांति में मरकत, नीलमणि और हीर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तीसरी पांति में लशम, सूर्यकांत और नीलम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और चौथी पांति में फीरोजा, सुलैमानी मणि और यशब हों; ये सब सोने के खानों में जड़े जाए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और इस्त्राएल के पुत्रों के जितने नाम हैं उतने मणि हों, अर्थात उनके नामों की गिनती के अनुसार बारह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ाम खुदें, बारहों गोत्रों में से एक एक का नाम एक एक मणि पर ऐसे खुदे जेसे छापा खोदा जात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फिर चपरास पर डोरियों की नाईं। गूंथे हुए चोखे सोने की जंजीर लगवान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8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और चपरास में सोने की दो कडिय़ां लगवाना, और दोनों कडिय़ों को चपरास के दोनो सिरों पर लगवान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8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और सोने के दोनों गूंथे जंजीरों को उन दोनों कडिय़ों में जो चपरास के सिरों पर होंगी लगवान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8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और गूंथे हुए दोनो जंजीरों के दोनों बाकी सिरों को दोनों खानों में जड़वा के एपोद के दोनों कन्धो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8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े बंधनों पर उसके साम्हने लगवान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8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फिर सोने की दो और कडिय़ां बनवाकर चपरास के दोनों सिरों पर, उसकी उस कोर पर जो एपोद की भीतर की ओ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8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ोगी लगवान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8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फिर उनके सिवाय सोने की दो और कडिय़ां बनवाकर एपोद के दोनों कन्धों के बंधनों पर, नीचे से उन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8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ाम्हने और उसके जोड़ के पास एपोद के काढ़े हुए पटुके के ऊपर लगवान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8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और चपरास अपनी कडिय़ों के द्वारा एपोद की कडिय़ों में नीले फीते से बांधी जाए, इस रीति वह एपोद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8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ाढ़े हुए पटुके पर बनी रहे, और चपरास एपोद पर से अलग न होने पा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8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और जब जब हारून पवित्रस्थान में प्रवेश करे, तब तब वह न्याय की चपरास पर अपने हृदय के ऊप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8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इस्त्राएलियों के नामों को लगाए रहे, जिस से यहोवा के साम्हने उनका स्मरण नित्य रह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8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और तू न्याय की चपरास में ऊरीम और तुम्मीम को रखना, और जब जब हारून यहोवा के साम्हने प्रवेश करे, त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8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तब वे उसके हृदय के ऊपर हों; इस प्रकार हारून इस्त्राएलियों के न्याय पदार्थ को अपने हृदय के ऊपर यहोव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8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े साम्हने नित्य लगाए रहे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8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फिर एपोद के बागे को सम्पूर्ण नीले रंग का बनवान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8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और उसकी बनावट ऐसी हो कि उसके बीच में सिर डालने के लिये छेद हो, और उस छेद की चारों ओर बखतर के छे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8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ी सी एक बुनी हुई कोर हो, कि वह फटने न पा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8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और उसके नीचे वाले घेरे में चारों ओर नीले, बैंजनी और लाल रंग के कपड़े के अनार बनवाना, और उनके बीच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8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बीच चारों ओर सोने की घंटीयां लगवान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8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अर्थात एक सोने की घंटी और एक अनार, फिर एक सोने की घंटी और एक अनार, इसी रीति बागे के नीचे वाल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8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घेरे में चारों ओर ऐसा ही हो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8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और हारून एक बागे को सेवा टहल करने के समय पहिना करे, कि जब जब वह पवित्रस्थान के भीतर यहोवा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8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ाम्हने जाए, वा बाहर निकले, तब तब उसका शब्द सुनाईं दे, नहीं तो वह मर जाए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8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फिर चोखे सोने का एक टीका बनवाना, और जैसे छापे में वैसे ही उस में ये अक्षर खोदें जाएं, अर्था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8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वा के लिये पवित्र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8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और उसे नीले फीते से बांधना; और वह पगड़ी के साम्हने के हिस्से पर रह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8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और हारून के माथे पर रहे, इसलिये कि इस्त्राएली जो कुछ पवित्र ठहराएं, अर्थात जितनी पवित्र वस्तुए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8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भेंट में चढ़ावें उन पवित्र वस्तुओं का दोष हारून उठाए रहे, और वह नित्य उसके माथे पर रहे, जिस से यहोव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8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न से प्रसन्न रहे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8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और अंगरखे को सूक्ष्म सनी के कपड़े का चारखाना बुनवाना, और एक पगड़ी भी सूक्ष्म सनी के कपड़े क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8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बनवाना, और कारचोबी काम किया हुआ एक कमरबन्द भी बनवान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8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फिर हारून के पुत्रों के लिये भी अंगरखे और कमरबन्द और टोपियां बनवाना; ये वस्त्र भी वैभव और शोभ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8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े लिये बने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8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अपने भाई हारून और उसके पुत्रों को ये ही सब वस्त्र पहिनाकर उनका अभिषेक और संस्कार करना, और उन्हे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8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वित्र करना, कि वे मेरे लिये याजक का काम करे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8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और उनके लिये सनी के कपड़े की जांघिया बनवाना जिन से उनका तन ढपा रहे; वे कमर से जांघ तक की हो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8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और जब जब हारून वा उसके पुत्र मिलाप वाले तम्बू में प्रवेश करें, वा पवित्र स्थान में सेवा टहल कर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8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ो वेदी के पास जाएं तब तब वे उन जांघियों को पहिने रहें, न हो कि वे पापी ठहरें और मर जाएं। यह हारू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8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े लिये और उसके बाद उसके वंश के लिये भी सदा की विधि ठहरें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3">
  <a:themeElements>
    <a:clrScheme name="Theme9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2026-10-20T08:36:07Z</dcterms:created>
  <dcterms:modified xsi:type="dcterms:W3CDTF">2026-10-20T08:36:07Z</dcterms:modified>
  <dc:title>निर्गमन : 28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