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வாபுடைய வாலிபரில் ஒருவன் செத்தவனண்டையிலே நின்று, யோவாபினால் பிரியப்படுகிறவன் எவனோ, தாவீதின் பட்சத்தில் இருக்கிறவன் எவனோ, அவன் யோவாபைப் பின்பற்றிப்போவானாக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வாபுடைய வாலிபரில் ஒருவன் செத்தவனண்டையிலே நின்று, யோவாபினால் பிரியப்படுகிறவன் எவனோ, தாவீதின் பட்சத்தில் இருக்கிறவன் எவனோ, அவன் யோவாபைப் பின்பற்றிப்போவானாக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ாசா நடுவழியிலே இரத்தத்திலே புரண்டு கிடந்தபடியினால், ஜனங்கள் எல்லாரும் தரித்துநிற்பதை அவன் கண்டு, அமாசாவை வழியிலிருந்து வயலிலே இழுத்துப்போட்டான்; அவனண்டையில் வருகிறவர்கள் எல்லாரும் தரித்துநிற்பதைக் கண்டு, ஒரு வஸ்திரத்தை அவன்மேல் 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ாசா நடுவழியிலே இரத்தத்திலே புரண்டு கிடந்தபடியினால், ஜனங்கள் எல்லாரும் தரித்துநிற்பதை அவன் கண்டு, அமாசாவை வழியிலிருந்து வயலிலே இழுத்துப்போட்டான்; அவனண்டையில் வருகிறவர்கள் எல்லாரும் தரித்துநிற்பதைக் கண்டு, ஒரு வஸ்திரத்தை அவன்மேல் போ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ழியிலிருந்து எடுத்துப்போடப்பட்ட பிற்பாடு, எல்லாரும் கடந்து, பிக்கிரியின் குமாரனாகிய சேபாவைத் தொடர, யோவாபுக்குப் பின்செ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ழியிலிருந்து எடுத்துப்போடப்பட்ட பிற்பாடு, எல்லாரும் கடந்து, பிக்கிரியின் குமாரனாகிய சேபாவைத் தொடர, யோவாபுக்குப் பின்செ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இஸ்ரவேல் கோத்திரங்களையெல்லாம் சுற்றி, பெத்மாக்காவாகிய ஆபேல்மட்டாகவும், பேரீமின் கடைசிமட்டாகவும் வந்திருந்தான்; அவ்விடத்தாரும் கூடி, தாங்களும் அவனுக்குப் பின்செ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இஸ்ரவேல் கோத்திரங்களையெல்லாம் சுற்றி, பெத்மாக்காவாகிய ஆபேல்மட்டாகவும், பேரீமின் கடைசிமட்டாகவும் வந்திருந்தான்; அவ்விடத்தாரும் கூடி, தாங்களும் அவனுக்குப் பின்செ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ய் பெத்மாக்காவாகிய ஆபேலிலே அவனை முற்றிக்கைபோட்டு, பட்டணத்திற்கு எதிராகத் தெற்றுவரைக்கும் கொத்தளம் போட்டார்கள்; யோவாபோடே இருக்கிற ஜனங்கள் எல்லாம் அலங்கத்தை விழப்பண்ணும்படி அழிக்க எத்தன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ய் பெத்மாக்காவாகிய ஆபேலிலே அவனை முற்றிக்கைபோட்டு, பட்டணத்திற்கு எதிராகத் தெற்றுவரைக்கும் கொத்தளம் போட்டார்கள்; யோவாபோடே இருக்கிற ஜனங்கள் எல்லாம் அலங்கத்தை விழப்பண்ணும்படி அழிக்க எத்தனம்பண்ண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ய் பெத்மாக்காவாகிய ஆபேலிலே அவனை முற்றிக்கைபோட்டு, பட்டணத்திற்கு எதிராகத் தெற்றுவரைக்கும் கொத்தளம் போட்டார்கள்; யோவாபோடே இருக்கிற ஜனங்கள் எல்லாம் அலங்கத்தை விழப்பண்ணும்படி அழிக்க எத்தனம்பண்ண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ுத்தியுள்ள ஒரு ஸ்திரீ பட்டணத்திலிருந்து சத்தமிட்டு: கேளுங்கள், கேளுங்கள்; நான் யோவாபோடே பேசவேண்டும்; அவரை இங்கே கிட்ட வரச் சொல்லுங்கள்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ுத்தியுள்ள ஒரு ஸ்திரீ பட்டணத்திலிருந்து சத்தமிட்டு: கேளுங்கள், கேளுங்கள்; நான் யோவாபோடே பேசவேண்டும்; அவரை இங்கே கிட்ட வரச் சொல்லுங்கள்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வளுக்குச் சமீபத்தில் வந்தபோது, அந்த ஸ்திரீ: நீர்தானா யோவாப் என்று கேட்டாள்; அவன் நான்தான் என்றான்; அப்பொழுது, அவள் அவனைப்பார்த்து: உமது அடியாளின் வார்த்தைகளைக் கேளும் என்றாள்; அவன்: கேட்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வளுக்குச் சமீபத்தில் வந்தபோது, அந்த ஸ்திரீ: நீர்தானா யோவாப் என்று கேட்டாள்; அவன் நான்தான் என்றான்; அப்பொழுது, அவள் அவனைப்பார்த்து: உமது அடியாளின் வார்த்தைகளைக் கேளும் என்றாள்; அவன்: கேட்கிற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பூர்வகாலத்து ஜனங்கள் ஆபேலிலே விசாரித்தால் வழக்குத்தீரும் என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லே நான் சமாதானமும் உண்மையுள்ளவளாயிருக்கையில், நீர் இஸ்ரவேலிலே தாய் பட்டணமாயிருக்கிறதை நிர்மூலமாக்கப் பார்க்கிறீரோ? நீர் கர்த்தருடைய சுதந்தரத்தை விழுங்கவேண்டியது என்ன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லே நான் சமாதானமும் உண்மையுள்ளவளாயிருக்கையில், நீர் இஸ்ரவேலிலே தாய் பட்டணமாயிருக்கிறதை நிர்மூலமாக்கப் பார்க்கிறீரோ? நீர் கர்த்தருடைய சுதந்தரத்தை விழுங்கவேண்டியது என்ன என்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ென்யமீன் மனுஷனான பிக்கிரியின் குமாரனாகிய சேபா என்னும் பேருள்ள பேலியாளின் மனுஷன் ஒருவன் தற்செயலாய் அங்கே இருந்தான்; அவன் எக்காளம் ஊதி: எங்களுக்குத் தாவீதினிடத்தில் பங்கும் இல்லை, ஈசாயின் குமாரனிடத்தில் எங்களுக்குச் சுதந்தரமும் இல்லை; இஸ்ரவேலே, நீங்கள் அவரவர் தங்கள் கூடாரங்களுக்குப் போய்விட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ென்யமீன் மனுஷனான பிக்கிரியின் குமாரனாகிய சேபா என்னும் பேருள்ள பேலியாளின் மனுஷன் ஒருவன் தற்செயலாய் அங்கே இருந்தான்; அவன் எக்காளம் ஊதி: எங்களுக்குத் தாவீதினிடத்தில் பங்கும் இல்லை, ஈசாயின் குமாரனிடத்தில் எங்களுக்குச் சுதந்தரமும் இல்லை; இஸ்ரவேலே, நீங்கள் அவரவர் தங்கள் கூடாரங்களுக்குப் போய்விட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ென்யமீன் மனுஷனான பிக்கிரியின் குமாரனாகிய சேபா என்னும் பேருள்ள பேலியாளின் மனுஷன் ஒருவன் தற்செயலாய் அங்கே இருந்தான்; அவன் எக்காளம் ஊதி: எங்களுக்குத் தாவீதினிடத்தில் பங்கும் இல்லை, ஈசாயின் குமாரனிடத்தில் எங்களுக்குச் சுதந்தரமும் இல்லை; இஸ்ரவேலே, நீங்கள் அவரவர் தங்கள் கூடாரங்களுக்குப் போய்விட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ென்யமீன் மனுஷனான பிக்கிரியின் குமாரனாகிய சேபா என்னும் பேருள்ள பேலியாளின் மனுஷன் ஒருவன் தற்செயலாய் அங்கே இருந்தான்; அவன் எக்காளம் ஊதி: எங்களுக்குத் தாவீதினிடத்தில் பங்கும் இல்லை, ஈசாயின் குமாரனிடத்தில் எங்களுக்குச் சுதந்தரமும் இல்லை; இஸ்ரவேலே, நீங்கள் அவரவர் தங்கள் கூடாரங்களுக்குப் போய்விட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வாப் பிரதியுத்தரமாக விழுங்கவேண்டும் அழிக்கவேண்டும் என்கிற ஆசை எனக்கு வெகுதூரமாயி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ஸ்ரவேல் மனுஷர் எல்லாரும் தாவீதை விட்டுப் பின்வாங்கி, பிக்கிரியின் குமாரனாகிய சேபாவைப் பின்பற்றிப் போனார்கள்; யோர்தான் தொடங்கி எருசலேம்மட்டுமுள்ள யூதாமனுஷர் தங்கள் ராஜாவைச் சார்ந்த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ஸ்ரவேல் மனுஷர் எல்லாரும் தாவீதை விட்டுப் பின்வாங்கி, பிக்கிரியின் குமாரனாகிய சேபாவைப் பின்பற்றிப் போனார்கள்; யோர்தான் தொடங்கி எருசலேம்மட்டுமுள்ள யூதாமனுஷர் தங்கள் ராஜாவைச் சார்ந்த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ஸ்ரவேல் மனுஷர் எல்லாரும் தாவீதை விட்டுப் பின்வாங்கி, பிக்கிரியின் குமாரனாகிய சேபாவைப் பின்பற்றிப் போனார்கள்; யோர்தான் தொடங்கி எருசலேம்மட்டுமுள்ள யூதாமனுஷர் தங்கள் ராஜாவைச் சார்ந்த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ஸ்ரவேல் மனுஷர் எல்லாரும் தாவீதை விட்டுப் பின்வாங்கி, பிக்கிரியின் குமாரனாகிய சேபாவைப் பின்பற்றிப் போனார்கள்; யோர்தான் தொடங்கி எருசலேம்மட்டுமுள்ள யூதாமனுஷர் தங்கள் ராஜாவைச் சார்ந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யம் அப்படியல்ல, பிக்கிரியின் குமாரனாகிய சேபா என்னும் பேருள்ள எப்பிராயீம் பர்வதத்தானாயிருக்கிற ஒரு மனுஷன், ராஜாவாகிய தாவீதுக்கு விரோதமாய்த் தன் கையை ஓங்கினான்; அவனைமாத்திரம் ஒப்புக்கொடுங்கள்; அப்பொழுது பட்டணத்தை விட்டுப்போவேன் என்றான். அப்பொழுது அந்த ஸ்திரீ யோவாபைப் பார்த்து: இதோ, அவன் தலை மதிலின்மேலிருந்து உம்மிடத்திலே போடப்படும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யம் அப்படியல்ல, பிக்கிரியின் குமாரனாகிய சேபா என்னும் பேருள்ள எப்பிராயீம் பர்வதத்தானாயிருக்கிற ஒரு மனுஷன், ராஜாவாகிய தாவீதுக்கு விரோதமாய்த் தன் கையை ஓங்கினான்; அவனைமாத்திரம் ஒப்புக்கொடுங்கள்; அப்பொழுது பட்டணத்தை விட்டுப்போவேன் என்றான். அப்பொழுது அந்த ஸ்திரீ யோவாபைப் பார்த்து: இதோ, அவன் தலை மதிலின்மேலிருந்து உம்மிடத்திலே போடப்படும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யம் அப்படியல்ல, பிக்கிரியின் குமாரனாகிய சேபா என்னும் பேருள்ள எப்பிராயீம் பர்வதத்தானாயிருக்கிற ஒரு மனுஷன், ராஜாவாகிய தாவீதுக்கு விரோதமாய்த் தன் கையை ஓங்கினான்; அவனைமாத்திரம் ஒப்புக்கொடுங்கள்; அப்பொழுது பட்டணத்தை விட்டுப்போவேன் என்றான். அப்பொழுது அந்த ஸ்திரீ யோவாபைப் பார்த்து: இதோ, அவன் தலை மதிலின்மேலிருந்து உம்மிடத்திலே போடப்படும் என்று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எருசலேமிலுள்ள தன்வீட்டுக்கு வந்தபோது, வீட்டைக் காக்க ராஜா பின்வைத்துப்போன பத்து மறுமனையாட்டிகளையும் வருவித்து, அவர்களை ஒரு காவல் வீட்டிலே வைத்து பராமரித்தான்; அப்புறம் அவர்களிடத்தில் அவன் பிரவேசிக்கவில்லை; அப்படியே அவர்கள் சாகிற நாள்மட்டும் அடைக்கப்பட்டு, உயிரோடிருக்கிற நாளெல்லாம் விதவைகள்போல் இ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எருசலேமிலுள்ள தன்வீட்டுக்கு வந்தபோது, வீட்டைக் காக்க ராஜா பின்வைத்துப்போன பத்து மறுமனையாட்டிகளையும் வருவித்து, அவர்களை ஒரு காவல் வீட்டிலே வைத்து பராமரித்தான்; அப்புறம் அவர்களிடத்தில் அவன் பிரவேசிக்கவில்லை; அப்படியே அவர்கள் சாகிற நாள்மட்டும் அடைக்கப்பட்டு, உயிரோடிருக்கிற நாளெல்லாம் விதவைகள்போல் இ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எருசலேமிலுள்ள தன்வீட்டுக்கு வந்தபோது, வீட்டைக் காக்க ராஜா பின்வைத்துப்போன பத்து மறுமனையாட்டிகளையும் வருவித்து, அவர்களை ஒரு காவல் வீட்டிலே வைத்து பராமரித்தான்; அப்புறம் அவர்களிடத்தில் அவன் பிரவேசிக்கவில்லை; அப்படியே அவர்கள் சாகிற நாள்மட்டும் அடைக்கப்பட்டு, உயிரோடிருக்கிற நாளெல்லாம் விதவைகள்போல் இ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ஜனங்களிடத்தில் போய் புத்தியாய்ப் பேசினதினால், அவர்கள் பிக்கிரியின் குமாரனாகிய சேபாவின் தலையை வெட்டி யோவாபிடத்திலே போட்டார்கள்; அப்பொழுது அவன் எக்காளம் ஊதினான்; அவரவர் பட்டணத்தை விட்டுக் கலைந்து, தங்கள் கூடாரங்களுக்குப் புறப்பட்டுப்போனார்கள்; யோவாபும் ராஜாவிடத்துக்குப் போகும்படி எருசலேமுக்குத் திரும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ஜனங்களிடத்தில் போய் புத்தியாய்ப் பேசினதினால், அவர்கள் பிக்கிரியின் குமாரனாகிய சேபாவின் தலையை வெட்டி யோவாபிடத்திலே போட்டார்கள்; அப்பொழுது அவன் எக்காளம் ஊதினான்; அவரவர் பட்டணத்தை விட்டுக் கலைந்து, தங்கள் கூடாரங்களுக்குப் புறப்பட்டுப்போனார்கள்; யோவாபும் ராஜாவிடத்துக்குப் போகும்படி எருசலேமுக்குத் திரும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ஜனங்களிடத்தில் போய் புத்தியாய்ப் பேசினதினால், அவர்கள் பிக்கிரியின் குமாரனாகிய சேபாவின் தலையை வெட்டி யோவாபிடத்திலே போட்டார்கள்; அப்பொழுது அவன் எக்காளம் ஊதினான்; அவரவர் பட்டணத்தை விட்டுக் கலைந்து, தங்கள் கூடாரங்களுக்குப் புறப்பட்டுப்போனார்கள்; யோவாபும் ராஜாவிடத்துக்குப் போகும்படி எருசலேமுக்குத் திரும்ப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ஜனங்களிடத்தில் போய் புத்தியாய்ப் பேசினதினால், அவர்கள் பிக்கிரியின் குமாரனாகிய சேபாவின் தலையை வெட்டி யோவாபிடத்திலே போட்டார்கள்; அப்பொழுது அவன் எக்காளம் ஊதினான்; அவரவர் பட்டணத்தை விட்டுக் கலைந்து, தங்கள் கூடாரங்களுக்குப் புறப்பட்டுப்போனார்கள்; யோவாபும் ராஜாவிடத்துக்குப் போகும்படி எருசலேமுக்குத் திரும்ப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 அமாசாவைப் பார்த்து: நீ யூதா மனுஷரை மூன்று நாளைக்குள்ளே என்னிடத்தில் வரவழைத்து, நீயும் கூடவந்து இருக்கவேண்ட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 அமாசாவைப் பார்த்து: நீ யூதா மனுஷரை மூன்று நாளைக்குள்ளே என்னிடத்தில் வரவழைத்து, நீயும் கூடவந்து இருக்கவேண்டும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மாசா: யூதாவை அழைப்பிக்கப் போய், தனக்குக் குறித்தகாலத்திலே வராமல் தாமதித்த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மாசா: யூதாவை அழைப்பிக்கப் போய், தனக்குக் குறித்தகாலத்திலே வராமல் தாமதித்த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வாப் இஸ்ரவேலுடைய எல்லா இராணுவத்தின்மேலும், யோய்தாவின்குமாரனாகிய பெனாயா கிரேத்தியர்மேலும் பிலேத்தியர்மேலும் தலைவர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வாப் இஸ்ரவேலுடைய எல்லா இராணுவத்தின்மேலும், யோய்தாவின்குமாரனாகிய பெனாயா கிரேத்தியர்மேலும் பிலேத்தியர்மேலும் தலைவராய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ாவீது அபிசாயைப் பார்த்து: அப்சலோமைப்பார்க்கிலும் பிக்கிரியின் குமாரனாகிய சேபா, இப்பொழுது நமக்குப் பொல்லாப்புச் செய்வான்; அவன் அரணான பட்டணங்களில் வந்தடைந்து, நம்முடைய கண்களுக்குத் தப்பிப்போகாதபடிக்கு, நீ உன் எஜமானுடைய சேவகரைக் கூட்டிக்கொண்டு, அவனைப் பின்தொடர்ந்துபோ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ாவீது அபிசாயைப் பார்த்து: அப்சலோமைப்பார்க்கிலும் பிக்கிரியின் குமாரனாகிய சேபா, இப்பொழுது நமக்குப் பொல்லாப்புச் செய்வான்; அவன் அரணான பட்டணங்களில் வந்தடைந்து, நம்முடைய கண்களுக்குத் தப்பிப்போகாதபடிக்கு, நீ உன் எஜமானுடைய சேவகரைக் கூட்டிக்கொண்டு, அவனைப் பின்தொடர்ந்துபோ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ாவீது அபிசாயைப் பார்த்து: அப்சலோமைப்பார்க்கிலும் பிக்கிரியின் குமாரனாகிய சேபா, இப்பொழுது நமக்குப் பொல்லாப்புச் செய்வான்; அவன் அரணான பட்டணங்களில் வந்தடைந்து, நம்முடைய கண்களுக்குத் தப்பிப்போகாதபடிக்கு, நீ உன் எஜமானுடைய சேவகரைக் கூட்டிக்கொண்டு, அவனைப் பின்தொடர்ந்துபோ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ோராம் பகுதிகளை வாங்குகிறவனும், அகிலூதின் குமாரனாகிய யோசபாத் மந்திரி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ோராம் பகுதிகளை வாங்குகிறவனும், அகிலூதின் குமாரனாகிய யோசபாத் மந்திரிய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வாபின் மனுஷரும், கிரேத்தியரும் பிலேத்தியரும், சகல பலசாலிகளும் அவன் பிறகாலே புறப்பட்டு, பிக்கிரியின் குமாரனாகிய சேபாவைப் பின்தொடர எருசலேமிலிருந்து 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வாபின் மனுஷரும், கிரேத்தியரும் பிலேத்தியரும், சகல பலசாலிகளும் அவன் பிறகாலே புறப்பட்டு, பிக்கிரியின் குமாரனாகிய சேபாவைப் பின்தொடர எருசலேமிலிருந்து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ேவா சம்பிரதியும், சாதோக்கும் அபியத்தாரும் ஆசாரியருமாயிரு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ிபியோன் கிட்ட இருக்கிற பெரிய கல்லண்டையிலே வந்தபோது, அமாசா அவர்களுக்கு எதிர்ப்பட்டுவந்தான்; யோவாபோ, தான் உடுத்திக்கொண்டிருக்கிற தன் சட்டையின்மேல் ஒரு கச்சையைக் கட்டிக்கொண்டிருந்தான்; அதில் உறையோடே ஒரு பட்டயம் அவன் இடுப்பண்டையிலே தொங்கிற்று; அவன் புறப்படுகையில் அது விழ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ிபியோன் கிட்ட இருக்கிற பெரிய கல்லண்டையிலே வந்தபோது, அமாசா அவர்களுக்கு எதிர்ப்பட்டுவந்தான்; யோவாபோ, தான் உடுத்திக்கொண்டிருக்கிற தன் சட்டையின்மேல் ஒரு கச்சையைக் கட்டிக்கொண்டிருந்தான்; அதில் உறையோடே ஒரு பட்டயம் அவன் இடுப்பண்டையிலே தொங்கிற்று; அவன் புறப்படுகையில் அது விழ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ிபியோன் கிட்ட இருக்கிற பெரிய கல்லண்டையிலே வந்தபோது, அமாசா அவர்களுக்கு எதிர்ப்பட்டுவந்தான்; யோவாபோ, தான் உடுத்திக்கொண்டிருக்கிற தன் சட்டையின்மேல் ஒரு கச்சையைக் கட்டிக்கொண்டிருந்தான்; அதில் உறையோடே ஒரு பட்டயம் அவன் இடுப்பண்டையிலே தொங்கிற்று; அவன் புறப்படுகையில் அது விழ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ிபியோன் கிட்ட இருக்கிற பெரிய கல்லண்டையிலே வந்தபோது, அமாசா அவர்களுக்கு எதிர்ப்பட்டுவந்தான்; யோவாபோ, தான் உடுத்திக்கொண்டிருக்கிற தன் சட்டையின்மேல் ஒரு கச்சையைக் கட்டிக்கொண்டிருந்தான்; அதில் உறையோடே ஒரு பட்டயம் அவன் இடுப்பண்டையிலே தொங்கிற்று; அவன் புறப்படுகையில் அது விழ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வாப் அமாசாவைப் பார்த்து: என் சகோதரனே, சுகமாயிருக்கிறாயா என்று சொல்லி, அமாசாவை முத்தஞ்செய்யும்படி, தன் வலதுகையினால் அவன் தாடியைப் பிட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வாப் அமாசாவைப் பார்த்து: என் சகோதரனே, சுகமாயிருக்கிறாயா என்று சொல்லி, அமாசாவை முத்தஞ்செய்யும்படி, தன் வலதுகையினால் அவன் தாடியைப் பிடி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யீரியனாகிய ஈராவும் தாவீதுக்குப் பிரதானியாய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கையிலிருக்கிற பட்டயத்திற்கு அமாசா எச்சரிக்கையாயிராதபோது, யோவாப் அவனை அவன் குடல்கள் தரையிலே சரிந்துபோகத்தக்கதாய், அதினால் வயிற்றிலே ஒரே குத்தாகக் குத்தினான்; அவன் செத்துப்போனான்; அப்பொழுது யோவாபும் அவன் சகோதரனாகிய அபிசாயும் பிக்கிரியின் குமாரனாகிய சேபாவைப் பின்தொடர்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கையிலிருக்கிற பட்டயத்திற்கு அமாசா எச்சரிக்கையாயிராதபோது, யோவாப் அவனை அவன் குடல்கள் தரையிலே சரிந்துபோகத்தக்கதாய், அதினால் வயிற்றிலே ஒரே குத்தாகக் குத்தினான்; அவன் செத்துப்போனான்; அப்பொழுது யோவாபும் அவன் சகோதரனாகிய அபிசாயும் பிக்கிரியின் குமாரனாகிய சேபாவைப் பின்தொடர்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கையிலிருக்கிற பட்டயத்திற்கு அமாசா எச்சரிக்கையாயிராதபோது, யோவாப் அவனை அவன் குடல்கள் தரையிலே சரிந்துபோகத்தக்கதாய், அதினால் வயிற்றிலே ஒரே குத்தாகக் குத்தினான்; அவன் செத்துப்போனான்; அப்பொழுது யோவாபும் அவன் சகோதரனாகிய அபிசாயும் பிக்கிரியின் குமாரனாகிய சேபாவைப் பின்தொடர்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கையிலிருக்கிற பட்டயத்திற்கு அமாசா எச்சரிக்கையாயிராதபோது, யோவாப் அவனை அவன் குடல்கள் தரையிலே சரிந்துபோகத்தக்கதாய், அதினால் வயிற்றிலே ஒரே குத்தாகக் குத்தினான்; அவன் செத்துப்போனான்; அப்பொழுது யோவாபும் அவன் சகோதரனாகிய அபிசாயும் பிக்கிரியின் குமாரனாகிய சேபாவைப் பின்தொடர்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োয়াবের এক তরুণ সৈন্য অমাসার দেহের পাশে দাঁড়িয়েছিল| সে বলল, “তোমরা সকলে যারা দায়ূদ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়াবকে সমর্থন কর তারা সবাই এস, আমরা য়োয়াবকে অনুসরণ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মাসা রক্তাক্ত হয়ে রাস্তার মাঝখানে পড়েছিল| তরুণ সৈন্যটি লক্ষ্য করছিল যে সমস্ত লোকই দেখ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মে যাচ্ছে| তখন সে দেহটিকে রাস্তার ধারে মাঠের দিকে গড়িযে দিল এবং একটা কাপড় দিয়ে দেহটি ঢেক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মাসার দেহ রাস্তা থেকে সরিয়ে নেওয়ার পর, লোকরা য়োয়াবকে অনুসরণ করে, বিখ্রিযের পুত্র শেবেঃ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ছনে তাড়া করত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িখ্রিযের পুত্র শেবঃ আবেল ও বৈত্‌মাখায় যাবার সময় ইস্রায়েলের সব পরিবারগোষ্ঠীর মধ্যে দিয়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সব বেরীয এক সঙ্গে জড় হয়ে শেবঃকে অনুসর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োয়াব এবং তার লোকরা আবেল বৈত্‌মাখায় উপস্থিত হল| য়োয়াবের সৈন্য শহরকে ঘিরে ফেলল|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ের পাশে তারা উঁচু করে মযলা জড়ো করল যাতে তারা শহরের প্রাচীরে উঠতে পারে| য়োয়াব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রটাকে ফেলে দেবার জন্য প্রাচীরের ইঁট পাথর ভাঙ্গা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সেই শহরে একজন প্রচণ্ড বুদ্ধিমতী স্ত্রীলোক ছিল| সে শহর থেকে চিত্কার করে বলল, “আমা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! য়োয়াবকে এখানে আসতে বল| আমি তার সঙ্গে কথা বল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োয়াব সেই স্ত্রীলোকটির সঙ্গে কথা বলতে গেল| স্ত্রীলোকটি তাকে জিজ্ঞাসা করল, “তুমিই কি য়োয়া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়াব বলল, “হ্যাঁ, আমিই য়োয়াব|”স্ত্রীলোকটি বলল, “আমার কথা শোন|”য়োয়াব বলল, “আমি শুন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সেই স্ত্রীলোকটি বলল, “অতীতে লোকরা বলত ‘সাহায্যের জন্য আবেল যাও, তোমার যা দরকার তা পা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এই শহরের বহু শান্তিপ্রিয ও নিষ্ঠাবান লোকদের একজন| তুমি ইস্রায়েলের এক গুরুত্বপূর্ণ শহ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েষ্টা করছ| কেন তুমি প্রভুর সম্পত্তি নষ্ট করতে চাই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খানে বিখ্রিযের পুত্র শেবঃ নামে এক লোক ছিল| শেবঃ বিন্যামীনের পরিবারগোষ্ঠীর এক অকাল কুষ্মাণ্ড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ধু অন্যদের জন্য সমস্যা সৃষ্টি করত| শেবঃ সকলকে একসঙ্গে জড়ো করার জন্য শিঙা বাজাল এবং বলল, “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আমাদের কোন অধিকার নেই| য়িশযের পুত্রের ওপরেও আমাদের কোন অধিকার নেই| হে ইস্রাযেলবাসী, চল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তাঁবুতে ফিরে য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োয়াব উত্তর দিল, “না, আমি কোন কিছু ধ্বংস করতে চা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ইস্রায়েলীয়রাদায়ূদকে ছেড়ে শেবঃকে অনুসরণ করল| কিন্তু যিহূদার লোকরা সকলেই যর্দন নদী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সারাা পথ দায়ূদের সঙ্গে ছিল| দায়ূদ তার জেরুশালেমের বাড়ীতে ফিরে গেলেন| দায়ূদ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 দেখাশোনা করার জন্য দশজন উপপত্নী রেখেছিলেন| দায়ূদ সেই মহিলাদের এক বিশেষ বাড়ীতে রেখ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াড়ীর চারদিকে তিনি প্রহরী মোতাযেন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ইফ্রয়িমের একজন লোক এই শহরে আছে, সে বিখ্রিযের পুত্র, নাম শেবঃ| সে রাজা দায়ূ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রোহ করেছে| তাকে আমার কাছে এনে দাও| আমি এই শহর ছেড়ে চলে যাব|”সেই স্ত্রীলোকটি য়োয়াবকে বলল, “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 তার মাথা দেওয়ালের ওপারে তোমাদের ছুঁড়ে দেওয়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ৃত্যুর আগে পর্য়ন্ত সেই মহিলারা সেই বাড়ীতেই ছিল| দায়ূদ সেই মহিলাদের প্রতি খেযাল রাখত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খাবার পাঠাতেন, কিন্তু তাদের সঙ্গে কোন য়ৌন সম্পর্ক করেন নি| মৃত্যুর আগে পর্য়ন্ত তার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বার মতই থ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সেই স্ত্রীলোকটি খুব বিচক্ষণতা সহকারে শহরের সব লোকর সঙ্গে কথা বলল| লোকরা বিখ্রিয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বঃর মাথা কেটে ফেলল| তারপর লোকজন সেই কাটা মাথা শহরের দেওয়ালের ওপাশে য়োয়াবের দিকে ছুঁড়ে দিল|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়াব শিঙা বাজালো এবং সৈন্যরা শহর ছেড়ে চলে গেল| সৈন্যরা বাড়ী ফিরে গেল এবং য়োয়াব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র কাছে ফির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 অমাসাকে বললেন, “যিহূদার লোকদের বল তারা যেন তিন দিনের মধ্যে আমার সঙ্গে দেখা করে এবং তুম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ঙ্গে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অমাসা যিহূদার লোকদের একসঙ্গে জমায়েত করতে চলে গেল| কিন্তু রাজা যে সময় তাকে দিয়েছিলেন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ও বেশী সময়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োয়াব ইস্রায়েলের সৈন্যবাহিনীর প্রধান ছিল| যিহোয়াদার পুত্র বনায করেথীয ও পলেথীযদের নেতৃ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ায়ূদ অবীশযকে বললেন, “বিখ্রিযের পুত্র শেবঃ আমাদের পক্ষে অবশালোমের চেয়েও ভয়ঙ্কর| তা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ধিকারিকদের সঙ্গে নাও এবং শেবঃকে তাড়া কর| কোন প্রাচীর ঘেরা শহরে সে প্রবেশ করার আগেই এই কাজ কর|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কোন সুরক্ষিত শহরে ঢুকে পড়ে আমরা তাকে আর ধরতে পা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দের কঠোর পরিশ্রম করতে বাধ্য করা হয়েছিল, অদোরাম তাদের নেতৃত্বে ছিল| অহীলূদের পুত্র যিহোশাফ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ঐতিহাস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ুতরাং বিখ্রিযের পুত্র শেবঃকে তাড়া করার জন্য য়োয়াব জেরুশালেম ত্যাগ করল| য়োয়াব তার নিজের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াও করেথীয, পলেথীয ও অন্যান্য সৈন্যদের তার সঙ্গ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শবা ছিল সচিব| সাদোক এবং অবিয়াথর ছিল যাজ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়োয়াব এবং তার সৈন্যরা যখন গিবিয়োন মহাপ্রান্তরের কাছে পৌঁছল, অমাসা তাদের সঙ্গে দেখা করত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়াব তখন সৈনিকের পোশাক পরেছিল| য়োয়াব একটা কটিবন্ধ পরল এবং একটা খাপে তার তরবারি কটিবন্ধে আটক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ো| য়োয়াব যখন অমাসার সঙ্গে দেখা করার জন্য যাচ্ছিল, তখন য়োয়াবের তরবারি খাপ থেকে পড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য়াব তরবারিটি তুলে নিয়ে তার হাতে ধরে রই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়োয়াব অমাসাকে জিজ্ঞাসা করল, “কেমন আছো ভাই?”তারপর য়োয়াব ডান হাত দিয়ে চুম্বন করার ভঙ্গ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াসার গলা জড়িয়ে ধ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াযীরীয ঈরা দায়ূদের প্রধান ভৃত্য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োয়াবের বাঁ হাতে যে তরবারি রযেছে সে দিকে অমাসা কোন নজরই দেয নি| কিন্তু য়োয়াব অমাসার পে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 বসিযে দিল| অমাসার নাড়িভুঁড়ি বেরিয়ে মাটিতে পড়ে গেল| য়োয়াবকে দ্বিতীয়বার আর তরবারি চাল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 না - ইতিমধ্যেই সে মারা গেছে|তারপর য়োয়াব এবং তার ভাই অবীশয আবার বিখ্রিযের পুত্র শেবঃকে ত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2026-10-20T02:28:35Z</dcterms:created>
  <dcterms:modified xsi:type="dcterms:W3CDTF">2026-10-20T02:28:35Z</dcterms:modified>
  <dc:title>২ শমূয়েল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