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ண்காணிப்பை விரும்புகிறவன் நல்லவேலையை விரும்புகிறான், இது உண்மையான வார்த்த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கண்காணியானவன் குற்றஞ்சாட்டப்படாதவனும், ஒரே மனைவியை உடைய புருஷனும், ஜாக்கிரதையுள்ளவனும், தெளிந்த புத்தியுள்ளவனும், யோக்கியதையுள்ளவனும், அந்நியரை உபசரிக்கிறவனும், போதகசமர்த்தனுமாய் இருக்க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கண்காணியானவன் குற்றஞ்சாட்டப்படாதவனும், ஒரே மனைவியை உடைய புருஷனும், ஜாக்கிரதையுள்ளவனும், தெளிந்த புத்தியுள்ளவனும், யோக்கியதையுள்ளவனும், அந்நியரை உபசரிக்கிறவனும், போதகசமர்த்தனுமாய் இர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மதுபானப்பிரியனும், அடிக்கிறவனும், இழிவான ஆதாயத்தை இச்சிக்கிறவனுமாயிராமல், பொறுமையுள்ளவனும், சண்டைபண்ணாதவனும், பண ஆசையில்லாதவனுமாயிரு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மதுபானப்பிரியனும், அடிக்கிறவனும், இழிவான ஆதாயத்தை இச்சிக்கிறவனுமாயிராமல், பொறுமையுள்ளவனும், சண்டைபண்ணாதவனும், பண ஆசையில்லாதவனுமாயிரு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சொந்தக் குடும்பத்தை நன்றாய் நடத்துகிறவனும், தன் பிள்ளைகளைச் சகல நல்லொழுக்கமுள்ளவர்களாகக் கீழ்ப்படியப்பண்ணுகிறவனுமாயிரு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சொந்தக் குடும்பத்தை நன்றாய் நடத்துகிறவனும், தன் பிள்ளைகளைச் சகல நல்லொழுக்கமுள்ளவர்களாகக் கீழ்ப்படியப்பண்ணுகிறவனுமாயிரு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தன் சொந்தக் குடும்பத்தை நடத்த அறியாதிருந்தால், தேவனுடைய சபையை எப்படி விசாரிப்பான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இறுமாப்படைந்து, பிசாசு அடைந்த ஆக்கினையிலே விழாதபடிக்கு, நூதன சீஷனாயிருக்கக்கூட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இறுமாப்படைந்து, பிசாசு அடைந்த ஆக்கினையிலே விழாதபடிக்கு, நூதன சீஷனாயிருக்கக்கூட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ந்தனையிலும், பிசாசின் கண்ணியிலும் விழாதபடிக்கு, புறம்பானவர்களால் நற்சாட்சி பெற்றவனாயுமிரு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ந்தனையிலும், பிசாசின் கண்ணியிலும் விழாதபடிக்கு, புறம்பானவர்களால் நற்சாட்சி பெற்றவனாயுமிரு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யே, உதவிக்காரரும் இருநாக்குள்ளவர்களாயும், மதுபானப்பிரியராயும், இழிவான ஆதாயத்தை இச்சிக்கிறவர்களாயும் இராமல், நல்லொழுக்கமுள்ளவர்களா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யே, உதவிக்காரரும் இருநாக்குள்ளவர்களாயும், மதுபானப்பிரியராயும், இழிவான ஆதாயத்தை இச்சிக்கிறவர்களாயும் இராமல், நல்லொழுக்கமுள்ளவர்களா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் இரகசியத்தைச் சுத்த மனச்சாட்சியிலே காத்துக்கொள்ளுகிறவர்களாயும் இரு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் இரகசியத்தைச் சுத்த மனச்சாட்சியிலே காத்துக்கொள்ளுகிறவர்களாயும் இர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, இவர்கள் முன்னதாகச் சோதிக்கப்படவேண்டும்; குற்றஞ்சாட்டப்படாதவர்களானால் உதவிக்காரராக ஊழியஞ்செய்யல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, இவர்கள் முன்னதாகச் சோதிக்கப்படவேண்டும்; குற்றஞ்சாட்டப்படாதவர்களானால் உதவிக்காரராக ஊழியஞ்செய்யல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யே ஸ்திரீகளும் நல்லொழுக்கமுள்ளவர்களும், அவதூறுபண்ணாதவர்களும், தெளிந்த புத்தியுள்ளவர்களும் எல்லாவற்றிலேயும் உண்மையுள்ளவர்களுமாயிருக்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யே ஸ்திரீகளும் நல்லொழுக்கமுள்ளவர்களும், அவதூறுபண்ணாதவர்களும், தெளிந்த புத்தியுள்ளவர்களும் எல்லாவற்றிலேயும் உண்மையுள்ளவர்களுமாயிருக்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உதவிக்காரரானவர்கள் ஒரே மனைவியையுடைய புருஷருமாய், தங்கள் பிள்ளைகளையும் சொந்தக் குடும்பங்களையும் நன்றாய் நடத்துகிறவர்களுமாயிருக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உதவிக்காரரானவர்கள் ஒரே மனைவியையுடைய புருஷருமாய், தங்கள் பிள்ளைகளையும் சொந்தக் குடும்பங்களையும் நன்றாய் நடத்துகிறவர்களுமாயிருக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உதவிக்காரருடைய ஊழியத்தை நன்றாய்ச் செய்கிறவர்கள் தங்களுக்கு நல்ல நிலையையும், கிறிஸ்து இயேசுவைப்பற்றும் விசுவாசத்தில் மிகுந்த தைரியத்தையும் அடை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உதவிக்காரருடைய ஊழியத்தை நன்றாய்ச் செய்கிறவர்கள் தங்களுக்கு நல்ல நிலையையும், கிறிஸ்து இயேசுவைப்பற்றும் விசுவாசத்தில் மிகுந்த தைரியத்தையும் அடை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டத்திற்குச் சீக்கிரமாய் வருவேனென்று நம்பிய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மதிப்பேனாகில், தேவனுடைய வீட்டிலே நடக்கவேண்டிய வகையை நீ அறியும்படி இவைகளை உனக்கு எழுதுகிறேன்; அந்த வீடு ஜீவனுள்ள தேவனுடைய சபையாய்ச் சத்தியத்துக்குத் தூணும் ஆதாரமு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மதிப்பேனாகில், தேவனுடைய வீட்டிலே நடக்கவேண்டிய வகையை நீ அறியும்படி இவைகளை உனக்கு எழுதுகிறேன்; அந்த வீடு ஜீவனுள்ள தேவனுடைய சபையாய்ச் சத்தியத்துக்குத் தூணும் ஆதாரமும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, தேவபக்திக்குரிய இரகசியமானது யாவரும் ஒப்புக்கொள்ளுகிறபடியே மகா மேன்மையுள்ளது. தேவன் மாம்சத்திலே வெளிப்பட்டார், ஆவியிலே நீதியுள்ளவரென்று விளங்கப்பட்டார், தேவதூதர்களால் காணப்பட்டார், புறஜாதிகளிடத்தில் பிரசங்கிக்கப்பட்டார், உலகத்திலே விசுவாசிக்கப்பட்டார், மகிமையிலே ஏறெடுத்துக்கொள்ளப்ப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, தேவபக்திக்குரிய இரகசியமானது யாவரும் ஒப்புக்கொள்ளுகிறபடியே மகா மேன்மையுள்ளது. தேவன் மாம்சத்திலே வெளிப்பட்டார், ஆவியிலே நீதியுள்ளவரென்று விளங்கப்பட்டார், தேவதூதர்களால் காணப்பட்டார், புறஜாதிகளிடத்தில் பிரசங்கிக்கப்பட்டார், உலகத்திலே விசுவாசிக்கப்பட்டார், மகிமையிலே ஏறெடுத்துக்கொள்ளப்ப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, தேவபக்திக்குரிய இரகசியமானது யாவரும் ஒப்புக்கொள்ளுகிறபடியே மகா மேன்மையுள்ளது. தேவன் மாம்சத்திலே வெளிப்பட்டார், ஆவியிலே நீதியுள்ளவரென்று விளங்கப்பட்டார், தேவதூதர்களால் காணப்பட்டார், புறஜாதிகளிடத்தில் பிரசங்கிக்கப்பட்டார், உலகத்திலே விசுவாசிக்கப்பட்டார், மகிமையிலே ஏறெடுத்துக்கொள்ளப்பட்ட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, தேவபக்திக்குரிய இரகசியமானது யாவரும் ஒப்புக்கொள்ளுகிறபடியே மகா மேன்மையுள்ளது. தேவன் மாம்சத்திலே வெளிப்பட்டார், ஆவியிலே நீதியுள்ளவரென்று விளங்கப்பட்டார், தேவதூதர்களால் காணப்பட்டார், புறஜாதிகளிடத்தில் பிரசங்கிக்கப்பட்டார், உலகத்திலே விசுவாசிக்கப்பட்டார், மகிமையிலே ஏறெடுத்துக்கொள்ளப்ப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থা সত্য: যদি কেউ মণ্ডলীর তত্ত্বাবধায়কের কাজে আগ্রহী হন, তবে তিনি এক উত্তম কাজ আশা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ত্ত্বাবধায়ককে অতি অবশ্যই সমালোচনার উর্দ্ধে থাকতে হবে৷ তিনি এক স্ত্রীর স্বামী হবেন৷ তাঁকে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আত্মসংযমী, ভদ্র, সম্মানীয়, অতিথিসেবক এবং শিক্ষাদানে পারদর্শী মানুষ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চুর দ্রাক্ষারস পান করা তাঁর উচিত হবে না৷ তিনি উগ্রপ্রকৃতির মানুষও হবেন না৷ তিনি হবেন ভদ্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ন্তিপ্রিয়৷ স্বর্গের প্রতি তাঁর লোভ থাক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ঁকে এমনই মানুষ হতে হবে যিনি নিজের ঘর সংসার সুষ্ঠভাবে চালাতে পারেন, নিজের ছেলেমেয়েদের সুশাস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তে পারেন যাতে তিনি তাদের ভক্তি শ্রদ্ধা প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েউ যদি নিজের সংসার চালনা করতে না জানে, তবে সে কেমন করে ঈশ্বরের মণ্ডলীর তত্ত্বাবধান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োন নবদীক্ষিত শিষ্য য়েন মণ্ডলীর তত্ত্বাবধায়ক না হয়৷ এতো শিগ্গির তাকে এই কাজে নিযুক্ত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 ভেবে সে হয়তো অহঙ্কারী হয়ে উঠবে৷ তখন দিয়াবলের মতো তার পর্বের জন্য তাকে শাস্তি ভোগ করতে হব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র বাইরের লোকদের কাছেও তার সুনাম থাকা দরকার, যাতে সে কোনভাবে অপদস্থ না হয় এবং শয়তানের ফাঁদ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রকম পরিচারকদের সকলের শ্রদ্ধা পাবার য়োগ্য মানুষ হতে হবে৷ তারা য়েন এক কথার মানুষ হয়, মাত্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ড়িয়ে দ্রাক্ষারস পান না করে, অপরকে ঠকিয়ে ধনী হবার চেষ্টা না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া য়েন নির্মল বিবেক হয় এবং খ্রীষ্টীয় ধর্ম বিশ্বাসের প্রকাশিত গভীর সত্যগুলি নিয়ে আঁক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থমে তাদের যাচাই করা হোক৷ যদি তাদের মধ্যে নিন্দনীয় কিছু না থাকে, তাহলেই তারা পরিচারকরূপে সে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ভাবে মণ্ডলীতে মহিলাদেরও সকলের শ্রদ্ধেয়া হতে হবে৷ তাঁরা য়েন অপরের নামে কুত্‌সা না রটা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মিতাচারী ও সব ব্যাপারে নির্ভরয়োগ্য হ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ণ্ডলীর পরিচারকদের য়েন একটি মাত্র স্ত্রী থাকে, তারা য়েন ভালভাবে তাদের সন্তানদের পালন করত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সার পরিচালনা কর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ারণ য়ে পরিচারকরা ভালভাবে কাজ করে, তারা সুনাম অর্জন করে এবং খ্রীষ্ট যীশুতে তাদের বিশ্বাসে সাহস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ওঠ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দিও আমি আশা করছি শিগ্গির তোমার কাছে যাব তবু তোমাকে এসব লিখ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ারণ যদি আমার দেরী হয়, তাহলে য়েন তুমি জানতে পার য়ে ঈশ্বরের পরিবারের মধ্যে কেমন আচার আচরণ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, যা জীবন্ত ঈশ্বরের মণ্ডলী - এই মণ্ডলী হল সত্যের স্তন্ভ ও দৃঢ় ভি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কথা কেউই অস্বীকার করতে পারে না য়ে আমাদের ধর্মের নিগূঢ় সত্য অতি মহান:খ্রীষ্ট মনুষ্য দে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াশিত হলেন, পবিত্র আত্মার শক্তিতে যথার্থ প্রতিপন্ন হলেন, স্বর্গদূতরা তাঁর দর্শন পেলেন৷ সর্বজা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তাঁর সুসমাচার প্রচারিত হল, জগতের মানুষ তাঁর প্রতি বিশ্বাসী হয়ে উঠল, পরে স্বমহিমায়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ে উন্নীত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2026-10-21T08:51:43Z</dcterms:created>
  <dcterms:modified xsi:type="dcterms:W3CDTF">2026-10-21T08:51:43Z</dcterms:modified>
  <dc:title>১ তীমথিয়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