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w these are the generations of the sons of Noah, Shem, Ham, and Japheth: and unto them were sons born after the flood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w these are the generations of the sons of Noah, Shem, Ham, and Japheth: and unto them were sons born after the floo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 sons of Japheth; Gomer, and Magog, and Madai, and Javan, and Tubal, and Meshech, and Tira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the sons of Gomer; Ashkenaz, and Riphath, and Togarmah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the sons of Javan; Elishah, and Tarshish, Kittim, and Dodanim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y these were the isles of the Gentiles divided in their lands; every one after his tongue, after their families, in their nations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y these were the isles of the Gentiles divided in their lands; every one after his tongue, after their families, in their nation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he sons of Ham; Cush, and Mizraim, and Phut, and Canaan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the sons of Cush; Seba, and Havilah, and Sabtah, and Raamah, and Sabtechah: and the sons of Raamah; Sheba, and Dedan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the sons of Cush; Seba, and Havilah, and Sabtah, and Raamah, and Sabtechah: and the sons of Raamah; Sheba, and Dedan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Cush brings forth Nimrod: he began to be a mighty one in the earth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e was a mighty hunter before the LORD: wherefore it is said, Even as Nimrod the mighty hunter before the LORD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e was a mighty hunter before the LORD: wherefore it is said, Even as Nimrod the mighty hunter before the LORD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the beginning of his kingdom was Babel, and Erech, and Accad, and Calneh, in the land of Shinar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the beginning of his kingdom was Babel, and Erech, and Accad, and Calneh, in the land of Shinar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Out of that land went forth Asshur, and built Nineveh, and the city Rehoboth, and Calah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Resen between Nineveh and Calah: the same is a great city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Mizraim brings forth Ludim, and Anamim, and Lehabim, and Naphtuhim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Pathrusim, and Casluhim, (out of whom came Philistim,) and Caphtorim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Canaan brings forth Sidon his first born, and Heth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the Jebusite, and the Amorite, and the Girgasite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the Hivite, and the Arkite, and the Sinite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the Arvadite, and the Zemarite, and the Hamathite: and afterward were the families of the Canaanites spread abroad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the Arvadite, and the Zemarite, and the Hamathite: and afterward were the families of the Canaanites spread abroad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the border of the Canaanites was from Sidon, as you come to Gerar, unto Gaza; as you go, unto Sodom, and Gomorrah, and Admah, and Zeboim, even unto Lasha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the border of the Canaanites was from Sidon, as you come to Gerar, unto Gaza; as you go, unto Sodom, and Gomorrah, and Admah, and Zeboim, even unto Lasha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se are the sons of Ham, after their families, after their tongues, in their countries, and in their nations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se are the sons of Ham, after their families, after their tongues, in their countries, and in their nations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Unto Shem also, the father of all the children of Eber, the brother of Japheth the elder, even to him were children born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Unto Shem also, the father of all the children of Eber, the brother of Japheth the elder, even to him were children born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The children of Shem; Elam, and Asshur, and Arphaxad, and Lud, and Aram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the children of Aram; Uz, and Hul, and Gether, and Mash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Arphaxad brings forth Salah; and Salah brings forth Eber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unto Eber were born two sons: the name of one was Peleg; for in his days was the earth divided; and his brother's name was Joktan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unto Eber were born two sons: the name of one was Peleg; for in his days was the earth divided; and his brother's name was Joktan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Joktan brings forth Almodad, and Sheleph, and Hazarmaveth, and Jerah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Hadoram, and Uzal, and Diklah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Obal, and Abimael, and Sheba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Ophir, and Havilah, and Jobab: all these were the sons of Joktan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nd their dwelling was from Mesha, as you go unto Sephar a mount of the east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nd their dwelling was from Mesha, as you go unto Sephar a mount of the east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These are the sons of Shem, after their families, after their tongues, in their lands, after their nations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These are the sons of Shem, after their families, after their tongues, in their lands, after their nations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These are the families of the sons of Noah, after their generations, in their nations: and by these were the nations divided in the earth after the flood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These are the families of the sons of Noah, after their generations, in their nations: and by these were the nations divided in the earth after the floo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36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ோவாவின் குமாரராகிய சேம் காம் யாப்பேத் என்பவர்களின் வம்ச வரலாறு: ஜலப்பிரளயத்துக்குப்பின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ுக்குக் குமாரர் பிற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ாப்பேத்தின் குமாரர், கோமர், மாகோகு, மாதாய், யாவான், தூபால், மேசேக்கு, தீராஸ் என்ப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ோமரின் குமாரர், அஸ்கினாஸ், ரீப்பாத்து, தொகர்மா என்ப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ாவானின் குமாரர், எலீசா, தர்ஷீஸ், கித்தீம், தொதானீம் என்ப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ர்களால் ஜாதிகளுடைய தீவுகள், அவனவன் பாஷையின்படியேயும், அவரவர்கள் கோத்திரத்தின்படியே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ாதியின்படியேயும், வேறு வேறு தேசங்களாய்ப் பகுக்கப்பட்டன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ாமுடைய குமாரர், கூஷ் மிஸ்ராயீம், பூத், கானான் என்ப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ூஷுடைய குமாரர், சேபா, ஆவிலா, சப்தா, ராமா, சப்திகா என்பவர்கள், ராமாவின் குமாரர், சேபா, தித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ப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ூஷ் நிம்ரோதைப் பெற்றான்; இவன் பூமியிலே பராக்கிரமசாலியா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ன் கர்த்தருக்கு முன்பாகப் பலத்த வேட்டைக்காரனாயிருந்தான்; ஆகையால் கர்த்தருக்கு முன்பாகப் பலத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ேட்டைக்காரனான நிம்ரோதைப் போல என்னும் வழக்கச்சொல் உண்டா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நேயார் தேசத்திலுள்ள பாபேல், ஏரேக், அக்காத், கல்னே என்னும் இடங்கள் அவன் ஆண்ட ராஜ்யத்திற்கு ஆ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ஸ்தான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த் தேசத்திலிருந்து அசூர் புறப்பட்டுப்போய், நினிவேயையும், ரெகோபோத் பட்டணத்தையும், காலாகை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ினிவேக்கும் காலாகுக்கும் நடுவாக ரெசேனையும் கட்டினான்; இது பெரிய பட்டண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ிஸ்ராயீம், லூதீமையும் அனாமீமையும், லெகாபீமையும், நப்தூகீமை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த்ரூசீமையும், பெலிஸ்தரின் சந்ததிக்குத் தலைவனாகிய கஸ்லூகீமையும், கப்தோரீமையும் பெற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ானான் தன் மூத்த மகனாகிய சீதோனையும், கேத்தை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பூசியரையும், எமோரியரையும், கிர்காசியரை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ஏவியரையும், அர்கீயரையும், சீநியரை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ர்வாதியரையும், செமாரியரையும், காமாத்தியரையும், பெற்றான்; பின்பு கானானியரின் வம்சத்தார் எங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ரவ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ானானியரின் எல்லை, சீதோன்முதல் கேரார் வழியாய்க் காசாமட்டுக்கும், அது முதல் சோதோம், கொமோர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்மா, செபோயிம் வழியாய் லாசாமட்டுக்கும் இ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வர்கள் தங்கள் தேசங்களிலும், தங்கள் ஜாதிகளிலுமுள்ள தங்கள் வம்சங்களின்படியேயும், த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ஷைகளின்படியேயும், காமுடைய சந்ததிய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ேமுக்கும் பிள்ளைகள் பிறந்தார்கள்; அவன் ஏபேருடைய சந்ததியார் எல்லாருக்கும் தகப்பனும், மூத்தவனாக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ப்பேத்துக்குத் தம்பியுமாய் இ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ேமுடைய குமாரர், ஏலாம், அசூர், அர்பக்சாத், லூத், ஆராம் என்ப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ராமுடைய குமாரர், ஊத்ஸ், கூல், கேத்தெர், மாஸ் என்ப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ர்பக்சாத் சாலாவைப்பெற்றான்; சாலா எபேரைப்பெற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ஏபேருக்கு இரண்டு குமாரர் பிறந்தார்கள்; ஒருவனுக்குப் பேலேகு என்று பேர்; ஏனெனில் அவனுடைய நாட்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ூமி பகுக்கப்பட்டது; அவனுடைய சகோதரன் பேர் யொக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ொக்தான் அல்மோதாதையும், சாலேப்பையும், அசர்மாவேத்தையும், யேராகை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ோராமையும், ஊசாலையும், திக்லாவை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ஓபாலையும், அபிமாவேலையும், சேபாவை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ஓப்பீரையும், ஆவிலாவையும், யோபாபையும் பெற்றான்; இவர்கள் அனைவரும் யொக்தானுடைய குமார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வர்களுடைய குடியிருப்பு மேசா துவக்கி, கிழக்கேயுள்ள மலையாகிய செப்பாருக்குப் போகிற வழிம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வர்களே தங்கள் தேசங்களிலும், தங்கள் ஜாதிகளிலுமுள்ள தங்கள் வம்சங்களின்படியேயும், த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ஷைகளின்படியேயும் சேமுடைய சந்ததிய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ங்கள் ஜாதிகளிலுள்ள தங்களுடைய சந்ததிகளின்படியே நோவாவுடைய குமாரரின் வம்சங்கள் இவைகள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லப்பிரளயத்துக்குப் பின்பு இவர்களால் பூமியிலே ஜாதிகள் பிரிந்தன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2026-10-21T01:49:50Z</dcterms:created>
  <dcterms:modified xsi:type="dcterms:W3CDTF">2026-10-21T01:49:50Z</dcterms:modified>
  <dc:title>ஆதியாகமம்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