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நேரியாவின் குமாரனாகிய பாருக் இந்த வசனங்களை எரேமியாவின் வாய் சொல்ல ஒரு புஸ்தகத்தில் எழுதுகையில், எரேமியா தீர்க்கதரிசி அவனிடத்தில் பேச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ாருக்கே, உன்னைக்குறித்து இஸ்ரவேலின் தேவனாகிய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: இப்பொழுது எனக்கு ஐயோ! கர்த்தர் என் நோவைச் சஞ்சலத்தால் வர்த்திக்கப்பண்ணினார், என் தவிப்பினால் இளைத்தேன், இளைப்பாறுதலைக் காணாதேபோனேன் என்று சொன்னாய்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கட்டினதையே நான் இடிக்கிறேன்; நான் நாட்டினதையே நான் பிடுங்குகிறேன்; இந்த முழுத்தேசத்துக்கும் இப்படியே நட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க்குப் பெரிய காரியங்களைத் தேடுகிறாயோ? தேடாதே; இதோ, மாம்சமான யாவர்மேலும் தீங்கை வரப்பண்ணுகிறேன் என்று கர்த்தர் சொல்லுகிறார்; ஆனாலும், நீ போகும் சகல ஸ்தலங்களிலும் உன் பிராணனை உனக்குக் கிடைக்கும் கொள்ளைப்பொருளாகத் தருகிறேன் என்று கர்த்தர் சொல்லுகிறார் என்று அவனுடனே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ಯೋಷೀಯನ ಮಗನಾದ ಯೆಹೋಯಾಕೀಮನ ನಾಲ್ಕನೇ ವರುಷದಲ್ಲಿ ನೇರೀಯನ ಮಗನಾದ ಬಾರೂಕನ ಈ ಮಾತ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 ಬಾಯಿಂದ ಬಂದ ಹಾಗೆ ಪುಸ್ತಕದಲ್ಲಿ ಬರೆದ ಮೇಲೆ ಯೆರೆವಿಾಯನು ಅವನಿಗೆ ಹೇಳಿದ ವಾಕ್ಯವೆ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ರೂಕನೇ, ಇಸ್ರಾಯೇಲಿನ ದೇವರಾದ ಕರ್ತನು ನಿನ್ನನ್ನು ಕುರಿತು ಹೀಗೆ ಹೇಳುತ್ತಾನೆ--ಈಗ ನನ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ನನ್ನ ವ್ಯಥೆಗೆ ದುಃಖವನ್ನು ಕೂಡಿಸಿದ್ದಾನೆ; ನಿಟ್ಟುಸುರು ಬಿಡುವದರಿಂದ ದಣಿದಿ ದ್ದೇನೆ; ವಿಶ್ರಾಂ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ಣೆನೆಂದು ನೀನು ಹೇಳಿದಿ 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ನು ಅವನಿಗೆ ಹೇಳತಕ್ಕದ್ದೇನಂದರೆ--ಕರ್ತನು ಹೀಗೆ ಹೇಳುತ್ತಾನೆ--ಇಗೋ, ಕಟ್ಟಿದ್ದನ್ನು ಕೆಡವಿಬಿಡುತ್ತೇನೆ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ಟ್ಟದ್ದನ್ನು ಕಿತ್ತು ಹಾಕುತ್ತೇನೆ; ಹೌದು, ಈ ಸಮಸ್ತ ದೇಶವನ್ನೇ ನಾಶಮಾ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ಾದರೆ ನೀನು ನಿನಗೋಸ್ಕರ ಮಹತ್ತಾದವು ಗಳನ್ನು ಹುಡುಕುತ್ತೀಯೋ? ಹುಡುಕಬೇಡ; ಇಗೋ, ನಾನು ಎಲ್ಲಾ ಶರೀರ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ು ತರುತ್ತೇನೆಂದು ಕರ್ತನು ಅನ್ನುತ್ತಾನೆ; ಆದರೂ ನೀನು ಹೋಗುವ ಎಲ್ಲಾ ಸ್ಥಳಗಳಲ್ಲಿ ನಿನ್ನ ಪ್ರಾಣವನ್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ೆಯಾಗಿ ಕೊ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2026-10-21T06:20:23Z</dcterms:created>
  <dcterms:modified xsi:type="dcterms:W3CDTF">2026-10-21T06:20:23Z</dcterms:modified>
  <dc:title>ಯೆರೆಮೀಯನು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