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ய்ச்சலுள்ள வெளிகளில் ஆடுகள் நிறைந்திருக்கிறது; பள்ளத்தாக்குகள் தானியத்தால் மூடியிருக்கிறது; அவைகள் கெம்பீரித்துப் பாட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ய்ச்சலுள்ள வெளிகளில் ஆடுகள் நிறைந்திருக்கிறது; பள்ளத்தாக்குகள் தானியத்தால் மூடியிருக்கிறது; அவைகள் கெம்பீரித்துப் பா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சீயோனில் உமக்காகத் துதியானது அமைந்து காத்திருக்கிறது; பொருத்தனை உமக்குச் செலுத்த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சீயோனில் உமக்காகத் துதியானது அமைந்து காத்திருக்கிறது; பொருத்தனை உமக்குச் செலுத்த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ெபத்தைக் கேட்கிறவரே, மாம்சமான யாவரும் உம்மிடத்தில் வர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ெபத்தைக் கேட்கிறவரே, மாம்சமான யாவரும் உம்மிடத்தில் வர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ரம விஷயங்கள் என்மேல் மிஞ்சி வல்லமைகொண்டது; தேவரீரோ எங்கள் மீறுதல்களை நிவிர்த்தியாக்க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 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 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 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 கடையாந்தரங்களிலும் தூரமான சமுத்திரங்களிலுமுள்ளவர்கள் எல்லாரும் நம்பும் நம்பிக்கையாயிருக்கிற எங்கள் இரட்சிப்பின் தேவனே, நீர் பயங்கரமான காரியங்களைச் செய்கிறதினால் எங்களுக்கு நீதியுள்ள உத்தரவு அருளு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 கடையாந்தரங்களிலும் தூரமான சமுத்திரங்களிலுமுள்ளவர்கள் எல்லாரும் நம்பும் நம்பிக்கையாயிருக்கிற எங்கள் இரட்சிப்பின் தேவனே, நீர் பயங்கரமான காரியங்களைச் செய்கிறதினால் எங்களுக்கு நீதியுள்ள உத்தரவு அருளுகிற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ல்லமையை இடைகட்டிக்கொண்டு, உம்முடைய பலத்தினால் பர்வதங்களை உறுதிப்படுத்த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ங்களின் மும்முரத்தையும் அவைகளுடைய அலைகளின் இரைச்சலையும், ஜனங்களின் அமளியையும் அமர்த்து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யாந்தர இடங்களில் குடியிருக்கிறவர்களும் உம்முடைய அடையாளங்களினிமித்தம் பயப்படுகிறார்கள்; காலையையும் மாலையையும் களிகூரப்பண்ணு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யாந்தர இடங்களில் குடியிருக்கிறவர்களும் உம்முடைய அடையாளங்களினிமித்தம் பயப்படுகிறார்கள்; காலையையும் மாலையையும் களிகூரப்பண்ணு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ூமியை விசாரித்து அதற்கு நீர்ப்பாய்ச்சுகிறீர்; தண்ணீர் நிறைந்த தேவநதியினால் அதை மிகவும் செழிப்பாக்குகிறீர்; இப்படி நீர் அதைத் திருத்தி, அவர்களுக்குத் தானியத்தை விளைவிக்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ூமியை விசாரித்து அதற்கு நீர்ப்பாய்ச்சுகிறீர்; தண்ணீர் நிறைந்த தேவநதியினால் அதை மிகவும் செழிப்பாக்குகிறீர்; இப்படி நீர் அதைத் திருத்தி, அவர்களுக்குத் தானியத்தை விளைவிக்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வரப்புகள் தணியத்தக்கதாய் அதின் படைச்சால்களுக்குத் தண்ணீர் இறைத்து, அதை மழைகளால் கரையப்பண்ணி, அதின் பயிரை ஆசீர்வதிக்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வரப்புகள் தணியத்தக்கதாய் அதின் படைச்சால்களுக்குத் தண்ணீர் இறைத்து, அதை மழைகளால் கரையப்பண்ணி, அதின் பயிரை ஆசீர்வதிக்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ருஷத்தை உம்முடைய நன்மையால் முடிசூட்டுகிறீர்; உமது பாதைகள் நெய்யாய்ப் பொழி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னாந்தர தாபரங்களிலும் பொழிகிறது; மேடுகள் சுற்றிலும் பூரிப்ப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চারণ ভূমিগুলো মেষে ভরে রয়েছে| উপত্যকাগুলো ফসলে পরিপূর্ণ হয়েছে| প্রত্যেকটি মানুষ আনন্দে ধ্ব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চ্ছে এবং গান গা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িয়োনে বিরাজমান হে ঈশ্বর, আমি আপনার প্রশংসা করি| আপনাকে যা দেওয়ার প্রতিশ্রুতি দিয়েছিলাম,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পনি য়ে সব কাজ করেছেন সে সম্পর্কে আমরা বলে থাকি| আপনিও আমাদের প্রার্থনা শুনেছেন| যারা আপন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, তাদের প্রত্যেকের প্রার্থনা আপনি শো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খন আমাদের পাপের ভার অতিরিক্ত বেড়ে যায়, তখন আপনি সেই পাপ ভার লাঘব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, আপনিই আপনার লোকদের মনোনীত করেন| আপনার মন্দিরে এসে আপনার উপাসনা করার জন্য আপনি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করেছেন| আপনার মন্দিরে, আপনার পবিত্র প্রাসাদে, য়ে সব মনোরম জিনিস আছে, তাই দিয়ে আমরা সন্ত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আপনি আমাদের রক্ষা করেন| ভালো লোকরা আপনার কাছে প্রার্থনা করে এবং আপনি তাদের প্রার্থনার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ন| তাদের জন্য আপনি আশ্চর্য়্য় কার্য়্য় করেন| সারা পৃথিবীতে লোকরা আপনাতে আস্থা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তাঁর শক্তি দিয়ে পর্বত সৃষ্টি করেছেন| আমাদের চারপাশে আমরা তাঁর শক্তিকে দেখতে প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উত্তাল সমুদ্রকে ঈশ্বর শান্ত করেছেন| ঈশ্বরই পৃথিবীতে “জনসমুদ্রসমূহ”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পনি য়েসব বিস্ময়কর জিনিস করেন, তাতে সারা পৃথিবীর লোক বিস্ময় বিহ্বল হয়েছে| সূর্য়োদয়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র্য়াস্ত আমাদের প্রচণ্ড সুখী কর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পনিই জমির যত্ন নেন| আপনিই জমিতে সেচ দেন এবং তাতে ফসল ফলান| হে ঈশ্বর, আপনিই সেই জন, যিনি নদী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লগুলি জলে ভরে দিয়েছেন এবং ফসল ফলাতে সাহায্য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াল দেওয়া জমিতে আপনিই বৃষ্টি ঝরান| আপনিই জমিকে জল দিয়ে সিক্ত করেন| আপনিই বৃষ্টির জল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মিকে নরম করেন এবং আপনিই কচি চারা জন্মাত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পনি ভালো ফসল দিয়ে নতুন বছর শুরু করেন| আপনি বিভিন্ন ফসল দিয়ে গাড়ীগুলি ভর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াহাড় ও মরুভূমি ঘাসে আচ্ছাদিত হয়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2026-10-21T07:29:58Z</dcterms:created>
  <dcterms:modified xsi:type="dcterms:W3CDTF">2026-10-21T07:29:58Z</dcterms:modified>
  <dc:title>গীতসংহিতা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