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சுவிசேஷம் மறைபொருளாயிருந்தால், கெட்டுப்போகிறவர்களுக்கு அது மறைபொருள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சுவிசேஷம் மறைபொருளாயிருந்தால், கெட்டுப்போகிறவர்களுக்கு அது மறைபொருள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எங்களையே பிரசங்கியாமல், கிறிஸ்து இயேசுவைக் கர்த்தரென்றும், எங்களையோ இயேசுவினிமித்தம் உங்கள் ஊழியக்காரரென்றும் பிரசங்கி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எங்களையே பிரசங்கியாமல், கிறிஸ்து இயேசுவைக் கர்த்தரென்றும், எங்களையோ இயேசுவினிமித்தம் உங்கள் ஊழியக்காரரென்றும் பிரசங்கி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மகத்துவமுள்ள வல்லமை எங்களால் உண்டாயிராமல், தேவனால் உண்டாயிருக்கிறதென்று விளங்கும்படி, இந்தப் பொக்கிஷத்தை மண்பாண்டங்களில் பெற்ற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மகத்துவமுள்ள வல்லமை எங்களால் உண்டாயிராமல், தேவனால் உண்டாயிருக்கிறதென்று விளங்கும்படி, இந்தப் பொக்கிஷத்தை மண்பாண்டங்களில் பெற்ற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எப்பக்கத்திலும் நெருக்கப்பட்டும் ஒடுங்கிப்போகிறதில்லை; கலக்கமடைந்தும் மனமுறிவடைகிறதில்லை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எப்பக்கத்திலும் நெருக்கப்பட்டும் ஒடுங்கிப்போகிறதில்லை; கலக்கமடைந்தும் மனமுறிவடைகிறதில்லை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பப்படுத்தப்பட்டும் கைவிடப்படுகிறதில்லை; கீழே தள்ளப்பட்டும் மடிந்து போகிற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பப்படுத்தப்பட்டும் கைவிடப்படுகிறதில்லை; கீழே தள்ளப்பட்டும் மடிந்து போகிற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இயேசுவினுடைய ஜீவனும் எங்கள் சரீரத்திலே விளங்கும்படிக்கு, இயேசுவின் மரணத்தை எப்பொழுதும் எங்கள் சரீரத்தில் சுமந்து திரி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இயேசுவினுடைய ஜீவனும் எங்கள் சரீரத்திலே விளங்கும்படிக்கு, இயேசுவின் மரணத்தை எப்பொழுதும் எங்கள் சரீரத்தில் சுமந்து திரி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 மரணமானது எங்களிடத்திலும், ஜீவனானது உங்களிடத்திலும் பெலன்செய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சுவாசித்தேன், ஆகையால் பேசினேன் என்று எழுதியிருக்கிறபடி, நாங்களும் அந்த விசுவாசத்தின் ஆவியை உடையவர்களாயிருந்து, விசுவாசிக்கிறடியால் பேசு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சுவாசித்தேன், ஆகையால் பேசினேன் என்று எழுதியிருக்கிறபடி, நாங்களும் அந்த விசுவாசத்தின் ஆவியை உடையவர்களாயிருந்து, விசுவாசிக்கிறடியால் பேசு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ை எழுப்பினவர் எங்களையும் இயேசுவைக்கொண்டு எழுப்பி உங்களுடனேகூடத் தமக்குமுன்பாக நிறுத்துவாரென்று அறிந்தி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ை எழுப்பினவர் எங்களையும் இயேசுவைக்கொண்டு எழுப்பி உங்களுடனேகூடத் தமக்குமுன்பாக நிறுத்துவாரென்று அறிந்திரு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கிமை விளங்குவதற்கேதுவாகக் கிருபையானது அநேகருடைய ஸ்தோத்திரத்தினாலே பெருகும்படிக்கு இவையெல்லாம் உங்கள்நிமித்தம் உண்ட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கிமை விளங்குவதற்கேதுவாகக் கிருபையானது அநேகருடைய ஸ்தோத்திரத்தினாலே பெருகும்படிக்கு இவையெல்லாம் உங்கள்நிமித்தம் உண்ட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ினாலே நாங்கள் சோர்ந்துபோகிறதில்லை; எங்கள் புறம்பான மனுஷனானது அழிந்தும், உள்ளான மனுஷனானது நாளுக்குநாள் புதிதாக்கப்படு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ினாலே நாங்கள் சோர்ந்துபோகிறதில்லை; எங்கள் புறம்பான மனுஷனானது அழிந்தும், உள்ளான மனுஷனானது நாளுக்குநாள் புதிதாக்கப்படு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காணப்படுகிறவைகளையல்ல, காணப்படாதவைகளை நோக்கியிருக்கிற நமக்கு அதிசீக்கிரத்தில் நீங்கும் இலேசான நம்முடைய உபத்திரவம் மிகவும் அதிகமான நித்திய கனமகிமையை உண்டாக்க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காணப்படுகிறவைகளையல்ல, காணப்படாதவைகளை நோக்கியிருக்கிற நமக்கு அதிசீக்கிரத்தில் நீங்கும் இலேசான நம்முடைய உபத்திரவம் மிகவும் அதிகமான நித்திய கனமகிமையை உண்டாக்க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ாணப்படுகிறவைகள் அநித்தியமானவைகள், காணப்படாதவைகளோ நித்தியமானவை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ாணப்படுகிறவைகள் அநித்தியமானவைகள், காணப்படாதவைகளோ நித்தியமானவை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ஊழியத்தை உடையவர்களாகிய நாங்கள் இரக்கம் பெற்றிருப்பதால் சோர்ந்துபோகிற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અમે રહસ્યમય અને લજજાસ્પદ રીતોથી વિમુખ થયા છીએ. અમે કાવતરાંનો ઉપયોગ કરતા નથી, અન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દેશમાં કશો ફેરફાર કરતા નથી. ના! અમે ફક્ત સત્યનો જ સ્પષ્ટતાથી ઉપદેશ કરીએ છીએ. અને આ રીતે અમે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 તે લોકોને દર્શાવીએ છીએ અને આ રીતે તેઓના હૃદયમાં તેઓ જાણે કે દેવ સમક્ષ અમે કેવા લોકો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ુવાર્તા જે અમે પ્રગટ કરીએ છીએ તે કદાચ ગૂઢ હોઈ શકે. પરંતુ જે લોકો ભટકી ગયા છે તેમને માટે જ તે ગૂઢ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જગત (શેતાન) ના શાસકે જેઓ વિશ્વાસુ નથી તેઓનાં માનસને અંધ કરી દીધાં છે. તેઓ સુવાર્તાના પ્રક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સત્ય) ને જોઈ શકતા નથી; એ સુવાર્તા જે ખ્રિસ્તના મહિમા વિષે છે. ખ્રિસ્ત એ એક છે, જે આબેહૂબ દેવ સ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મે અમારા વિષે ઉપદેશ નથી આપતા. પરંતુ અમે ઉપદેશ આપીએ છીએ કે ઈસુ ખ્રિસ્ત તે પ્રભુ છે; અને અમે ઉપ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એ છીએ કે ખ્રિસ્ત થકી અમે તમારા સેવકો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ે એકવાર કહ્યું હતું, “અંધકારમાં જ્યોતિ પ્રગટશે!” અને આ એ જ દેવ છે જેનો પ્રકાશ આપણા હૃદ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મકે છે. ઈસુ ખ્રિસ્તના મોં પર દેવનો જે મહિમા છે તે વિષેના જ્ઞાનનું આપણને પ્રદાન કરીને દેવે આપણ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ોતિનું અનુદા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ખજાનો અમને દેવ તરફથી મળ્યો છે. પરંતુ અમે તો માત્ર માટીનાં પાત્રો જેવા છીએ જે આ ખજાનાને ગ્રહ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 આ બતાવે છે કે આ પરાક્રમની અધિકતા દેવ અર્પિત છે, અમાર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મે ચારેબાજુ મુશ્કેલીઓથી ઘેરાયેલા છીએ. પરંતુ અમે હાર્યા નથી. ધણીવાર શું કરવું તે અમે જાણ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અમે હતાશ થ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ધણીવાર અમે પીડિત થયા છીએ, પરંતુ દેવે અમારો ત્યાગ નથી કર્યો. ધણીવાર અમે ધવાયા છીએ પરંતુ અ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નાશ નથી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મારા શરીરમાં ઈસુનું મરણ છે. અમે આ મરણ સદા ઊંચકીને ફરીએ છીએ કે જેથી ઈસુનું જીવન પણ અમારા શરી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િબિંબિત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મે જીવિત છીએ, પરંતુ ઈસુ માટે હંમેશા અમે મરણનો સામને કરીએ છીએ. અમારી સાથે આમ થયું કે જેથી અ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ષણભંગુર શરીરમાં ઈસુનું જીવન પ્રતિબિંબિત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રણ અમારામાં કાર્યશીલ છે. પરંતુ જીવન તમારામાં કાર્યશી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ાસ્ત્રલેખમાં લખ્યું છે કે, “હું બોલું છું, કારણ કે મને વિશ્વાસ છે.”અમારી પાસે પણ વિશ્વાસ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 છે તેથી અમે બોલ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વે પ્રભુ ઈસુને મરણમાંથી ઊઠાડયો અને અમે જાણીએ છીએ કે દેવ અમને પણ ઈસુની સાથે ઊઠાડશે. દેવ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સાથે ભેગા કરશે, અને આપણે તેની સમક્ષ ઉપસ્થિત થઈ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 બધી વસ્તુ તમારા માટે છે અને તેથી દેવની કૃપા વધુ ને વધુ લોકોને આપવામાં આવી છે. આ વાત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ને અર્થે વધુ ને વધુ આભારસ્તુતિ કર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અમે ક્યારેય પણ નિર્બળ થતા નથી. અમારો ભૌતિક દેહ વધારે વૃદ્ધ અને દુર્બળ થાય છે. પરંતુ અ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તરિક મનુષ્યત્વ રોજ રોજ નવું થતું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થોડા સમય માટે અત્યારે અમને સામાન્ય વિપત્તિઓ છે, પરંતુ આ વિપત્તિઓ અનંત મહિમા સદાય માટે પ્રા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અમને મદદરૂપ થાય છે. આ અનંત મહિમા મુશ્કેલીઓ કરતાં વધારે ઉન્ન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મે તે વસ્તુનો વિચાર કરીએ છીએ જે જોઈ શકાતી નથી જે વસ્તુ અમે જોઈએ છીએ તે ક્ષાણિક છે. અને જે વસ્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જોઈ શકતા નથી તેનું સાતત્ય અનં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ે આપણને તેની દયાથી અમને આ કામ સોંપ્યું છે. તેથી અમે તેને છોડી દે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2026-10-20T03:13:55Z</dcterms:created>
  <dcterms:modified xsi:type="dcterms:W3CDTF">2026-10-20T03:13:55Z</dcterms:modified>
  <dc:title>૨ કરિંથીઓને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