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esus went out, and departed from the temple: and his disciples came to him in order to show him the buildings of the templ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esus went out, and departed from the temple: and his disciples came to him in order to show him the buildings of the templ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sus said unto them, See all of you not all these things? verily I say unto you, There shall not be left here one stone upon another, that shall not be thrown dow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sus said unto them, See all of you not all these things? verily I say unto you, There shall not be left here one stone upon another, that shall not be thrown dow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s he sat upon the mount of Olives, the disciples came unto him privately, saying, Tell us, when shall these things be? and what shall be the sign of your coming, and of the end of the worl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s he sat upon the mount of Olives, the disciples came unto him privately, saying, Tell us, when shall these things be? and what shall be the sign of your coming, and of the end of the worl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s he sat upon the mount of Olives, the disciples came unto him privately, saying, Tell us, when shall these things be? and what shall be the sign of your coming, and of the end of the worl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Jesus answered and said unto them, Take heed that no man deceive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many shall come in my name, saying, I am Christ; and shall deceive man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many shall come in my name, saying, I am Christ; and shall deceive man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hear of wars and rumours of wars: see that all of you be not troubled: for all these things must come to pass, but the end is not ye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ll of you shall hear of wars and rumours of wars: see that all of you be not troubled: for all these things must come to pass, but the end is not ye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nation shall rise against nation, and kingdom against kingdom: and there shall be famines, and pestilences, and earthquakes, in divers plac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nation shall rise against nation, and kingdom against kingdom: and there shall be famines, and pestilences, and earthquakes, in divers plac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these are the beginning of sorrow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hall they deliver you up to be afflicted, and shall kill you: and all of you shall be hated of all nations for my name's sak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shall they deliver you up to be afflicted, and shall kill you: and all of you shall be hated of all nations for my name's sak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n shall many be offended, and shall betray one another, and shall hate one anot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many false prophets shall rise, and shall deceive man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cause iniquity shall abound, the love of many shall wax col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he that shall endure unto the end, the same shall be sav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is gospel of the kingdom shall be preached in all the world for a witness unto all nations; and then shall the end co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is gospel of the kingdom shall be preached in all the world for a witness unto all nations; and then shall the end co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all of you therefore shall see the abomination of desolation, spoken of by Daniel the prophet, stand in the holy place, (whoso reads, let him understa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all of you therefore shall see the abomination of desolation, spoken of by Daniel the prophet, stand in the holy place, (whoso reads, let him understa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let them which be in Judaea flee into the mountai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et him which is on the housetop not come down to take any thing out of his hou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ither let him which is in the field return back to take his cloth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oe unto them that are with child, and to them that give suck in those day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pray all of you that your flight be not in the winter, neither on the sabbath da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n shall be great tribulation, such as was not since the beginning of the world to this time, no, nor ever shall b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For then shall be great tribulation, such as was not since the beginning of the world to this time, no, nor ever shall b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except those days should be shortened, there should no flesh be saved: but for the elect's sake those days shall be shorten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except those days should be shortened, there should no flesh be saved: but for the elect's sake those days shall be shorten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if any man shall say unto you, Lo, here is Christ, or there; believe it no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if any man shall say unto you, Lo, here is Christ, or there; believe it no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there shall arise false Christs, and false prophets, and shall show great signs and wonders; insomuch that, if it were possible, they shall deceive the very elec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For there shall arise false Christs, and false prophets, and shall show great signs and wonders; insomuch that, if it were possible, they shall deceive the very elec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Behold, I have told you befor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if they shall say unto you, Behold, he is in the desert; go not forth: behold, he is in the secret chambers; believe it no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Wherefore if they shall say unto you, Behold, he is in the desert; go not forth: behold, he is in the secret chambers; believe it no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as the lightning comes out of the east, and shines even unto the west; so shall also the coming of the Son of man b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For as the lightning comes out of the east, and shines even unto the west; so shall also the coming of the Son of man b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where ever the carcass is, there will the eagles be gathered togethe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mmediately after the tribulation of those days shall the sun be darkened, and the moon shall not give her light, and the stars shall fall from heaven, and the powers of the heavens shall be shake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Immediately after the tribulation of those days shall the sun be darkened, and the moon shall not give her light, and the stars shall fall from heaven, and the powers of the heavens shall be shake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n shall appear the sign of the Son of man in heaven: and then shall all the tribes of the earth mourn, and they shall see the Son of man coming in the clouds of heaven with power and great glory.]]></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n shall appear the sign of the Son of man in heaven: and then shall all the tribes of the earth mourn, and they shall see the Son of man coming in the clouds of heaven with power and great glor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then shall appear the sign of the Son of man in heaven: and then shall all the tribes of the earth mourn, and they shall see the Son of man coming in the clouds of heaven with power and great glor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hall send his angels with a great sound of a trumpet, and they shall gather together his elect from the four winds, from one end of heaven to the oth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hall send his angels with a great sound of a trumpet, and they shall gather together his elect from the four winds, from one end of heaven to the othe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e shall send his angels with a great sound of a trumpet, and they shall gather together his elect from the four winds, from one end of heaven to the othe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Now learn a parable of the fig tree; When his branch is yet tender, and puts forth leaves, all of you know that summer is nig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Now learn a parable of the fig tree; When his branch is yet tender, and puts forth leaves, all of you know that summer is nig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likewise all of you, when all of you shall see all these things, know that it is near, even at the door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So likewise all of you, when all of you shall see all these things, know that it is near, even at the door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Verily I say unto you, This generation shall not pass, till all these things be fulfille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Verily I say unto you, This generation shall not pass, till all these things be fulfill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Heaven and earth shall pass away, but my words shall not pass away.]]></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of that day and hour knows no man, no, not the angels of heaven, but my Father only.]]></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of that day and hour knows no man, no, not the angels of heaven, but my Father only.]]></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as the days of Noe were, so shall also the coming of the Son of man b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as in the days that were before the flood they were eating and drinking, marrying and giving in marriage, until the day that Noe entered into the ark,]]></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For as in the days that were before the flood they were eating and drinking, marrying and giving in marriage, until the day that Noe entered into the ark,]]></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knew not until the flood came, and took them all away; so shall also the coming of the Son of man b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knew not until the flood came, and took them all away; so shall also the coming of the Son of man b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Then shall two be in the field; the one shall be taken, and the other lef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wo women shall be grinding at the mill; the one shall be taken, and the other lef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wo women shall be grinding at the mill; the one shall be taken, and the other lef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Watch therefore: for all of you know not what hour your Lord does com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ut know this, that if the goodman of the house had known in what watch the thief would come, he would have watched, and would not have suffered his house to be broken up.]]></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ut know this, that if the goodman of the house had known in what watch the thief would come, he would have watched, and would not have suffered his house to be broken up.]]></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Therefore be all of you also ready: for in such an hour as all of you think not the Son of man come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Who then is a faithful and wise servant, whom his lord has made ruler over his household, to give them food in due seaso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Who then is a faithful and wise servant, whom his lord has made ruler over his household, to give them food in due season?]]></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Blessed is that servant, whom his lord when he comes shall find so doing.]]></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Verily I say unto you, That he shall make him ruler over all his good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Verily I say unto you, That he shall make him ruler over all his good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But and if that evil servant shall say in his heart, My lord delays his coming;]]></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But and if that evil servant shall say in his heart, My lord delays his coming;]]></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shall begin to strike his fellow servants, and to eat and drink with the drunken;]]></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The lord of that servant shall come in a day when he looks not for him, and in an hour that he is not aware of,]]></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shall cut him asunder, and appoint him his portion with the hypocrites: there shall be weeping and gnashing of teeth.]]></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And shall cut him asunder, and appoint him his portion with the hypocrites: there shall be weeping and gnashing of tee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8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த்தேயு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யேசு தேவாலயத்தை விட்டுப் புறப்பட்டுப்போகையில், அவருடைய சீஷர்கள் தேவாலயத்தின் கட்ட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க் காண்பிக்க அவரி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யேசு அவர்களை நோக்கி: இவைகளையெல்லாம் பார்க்கிறீர்களே, இவ்விடத்தில் ஒரு கல்லின்மே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லிராதபடிக்கு எல்லாம் இடிக்கப்பட்டுப்போகும் என்று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ன்பு, அவர் ஒலிவமலையின் மேல் உட்கார்ந்திருக்கையில், சீஷர்கள் அவரிடத்தில் தனித்துவந்து: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ழுது சம்பவிக்கும்? உம்முடைய வருகைக்கும், உலகத்தின் முடிவுக்கும் அடையாளம் என்ன? எ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யேசு அவர்களுக்குப் பிரதியுத்தரமாக: ஒருவனும் உங்களை வஞ்சியாதபடிக்கு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ஏனெனில், அநேகர் வந்து, என் நாமத்தைத் தரித்துக்கொண்டு: நானே கிறிஸ்து என்று சொல்லி, அ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ஞ்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யுத்தங்களையும் யுத்தங்களின் செய்திகளையும் கேள்விப்படுவீர்கள்; கலங்காதபடி எச்சரிக்கையா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களெல்லாம் சம்பவிக்கவேண்டியதே; ஆனாலும் முடிவு உடனே 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ஜனத்துக்கு விரோதமாய் ஜனமும், ராஜ்யத்துக்கு விரோதமாய் ராஜ்யமும் எழும்பும்; பஞ்ச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நோய்களும், பூமியதிர்ச்சிகளும் பல இடங்களில்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வைகளெல்லாம் வேதனைகளுக்கு ஆர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உங்களை உபத்திரவங்களுக்கு ஒப்புக்கொடுத்து, உங்களைக் கொலைசெய்வார்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மித்தம் நீங்கள் சகல ஜனங்களாலும் பகைக்க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அநேகர் இடறலடைந்து, ஒருவரையொருவர் காட்டிக்கொடுத்து, ஒருவரையொருவர் பகை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நேகங் கள்ளத்தீர்க்கதரிசிகளும் எழும்பி, அநேகரை வஞ்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க்கிரமம் மிகுதியாவதினால் அநேகருடைய அன்பு தணிந்து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டிவுபரியந்தம் நிலைநிற்பவனே இரட்சிக்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ராஜ்யத்தினுடைய இந்தச் சுவிசேஷம் பூலோகமெங்குமுள்ள சகல ஜாதிகளுக்கும் சாட்சியா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ங்கிக்கப்படும், அப்போது முடிவு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மேலும், பாழாக்குகிற அருவருப்பைக் குறித்துத் தானியேல் தீர்க்கதரிசி சொல்லி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க்கிறவன் சிந்திக்கக்கடவன். நீங்கள் அதைப் பரிசுத்த ஸ்தலத்தில் நிற்கக் காணு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யூதேயாவில் இருக்கிறவர்கள் மலைகளுக்கு ஓடிப்போ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வீட்டின்மேல் இருக்கிறவன் தன் வீட்டிலே எதையாகிலும் எடுப்பதற்கு இறங்காதி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யலில் இருக்கிறவன் தன் வஸ்திரங்களை எடுப்பதற்கு திரும்பாதி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நாட்களிலே கர்ப்பவதிகளுக்கும் பால்கொடுக்கிறவர்களுக்கும்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ங்கள் ஓடிப்போவது மாரிகாலத்திலாவது ஓய்வுநாளிலாவது, சம்பவியாதபடிக்கு வேண்டி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ஏனெனில், உலகமுண்டானதுமுதல் இதுவரைக்கும் சம்பவித்திராததும், இனிமேலும் சம்பவியாததுமான மிகு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வம் அப்பொழுது 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ந்நாட்கள் குறைக்கப்படாதிருந்தால், ஒருவனாகிலும் தப்பிப்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ப்பட்டவர்களினிமித்தமோ அந்த நாட்கள் குறை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இதோ கிறிஸ்து இங்கே இருக்கிறார், அதோ அங்கே இருக்கிறார் என்று எவனாகிலும் சொ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பாதே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ஏனெனில், கள்ளக்கிறிஸ்துக்களும் கள்ளத்தீர்க்கதரிசிகளும் எழும்பி, கூடுமா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ப்பட்டவர்களையும் வஞ்சிக்கத்தக்கதாகப் பெரிய அடையாளங்களையும் அற்புதங்களையும் செ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தோ, முன்னதாக உங்களுக்கு அறிவித்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கையால்: அதோ, வனாந்தரத்தில் இருக்கிறார் என்று சொல்வார்களானால் புறப்படாதிருங்கள்;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ட்டிற்குள் இருக்கிறார் என்று சொல்வார்களானால் நம்பா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மின்னல் கிழக்கிலிருந்து தோன்றி மேற்கு வரைக்கும் பிரகாசிக்கிறதுபோல, மனுஷகுமாரனுடைய வரு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ணம் எங்கேயோ அங்கே கழுகுகள் வந்து கூ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ந்நாட்களின் உபத்திரவம் முடிந்தவுடனே, சூரியன் அந்தகாரப்படும், சந்திரன் ஒளியைக்கொடா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சத்திரங்கள் வானத்திலிருந்து விழும், வானத்தின் சத்துவங்கள் அசை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மனுஷகுமாரனுடைய அடையாளம் வானத்தில் காணப்படும். அப்பொழுது மனுஷகுமாரன் வல்லமை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ந்த மகிமையோடும் வானத்தின் மேகங்கள்மேல் வருகிறதை பூமியிலுள்ள சகல கோத்திரத்தாரும்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பு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வலுவாய்த் தொனிக்கும் எக்காள சத்தத்தோடே அவர் தமது தூதர்களை அனுப்புவார்; அவர்கள் அ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ளப்பட்டவர்களை வானத்தின் ஒரு முனை முதற்கொண்டு மறுமுனைமட்டும் நாலு திசைகளிலுமி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ச்சே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த்திமரத்தினால் ஒரு உவமையைக் கற்றுக்கொள்ளுங்கள்; அதிலே இளங்கிளை தோன்றி, துளிர்விடும்போது, வச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ம் சமீபமாயிற்று என்று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அப்படியே இவைகளையெல்லாம் நீங்கள் காணும்போது, அவர் சமீபமாய் வாசலருகே வந்திருக்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வைகளெல்லாம் சம்பவிக்குமுன்னே இந்தச் சந்ததி ஒழிந்துபோகாதென்று, மெய்யாகவே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வானமும் பூமியும் ஒழிந்துபோம், என் வார்த்தைகளோ ஒழிந்துபோ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ந்த நாளையும் அந்த நாழிகைகளையும் என் பிதா ஒருவர் தவிர மற்றொருவனும் அறியான்; பரலோக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தர்களும் அறி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வாவின் காலத்தில் எப்படி நடந்ததோ, அப்படியே மனுஷகுமாரன் வரும் காலத்திலும் ந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எப்படியெனில், ஜலப்பிரளயத்துக்கு முன்னான காலத்திலே நோவா பேழைக்குள் பிரவேசிக்கும் நாள் 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புசித்தும் குடித்தும், பெண்கொண்டும் பெண்கொடு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ஜலப்பிரளயம் வந்து அனைவரையும் வாரிக்கொண்டுபோகுமட்டும் உணராதிருந்தார்கள்; அப்படியே மனுஷ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ங்காலத்திலும் ந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ப்பொழுது, இரண்டுபேர் வயலில் இருப்பார்கள்; ஒருவன் ஏற்றுக்கொள்ளப்படுவான், ஒருவன் கைவிட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ரண்டு ஸ்திரீகள் ஏந்திரம் அரைத்துக்கொண்டிருப்பார்கள்; ஒருத்தி ஏற்றுக்கொள்ளப்படுவாள், ஒ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டப்படு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உங்கள் ஆண்டவர் இன்ன நாழிகையிலே வருவாரென்று நீங்கள் அறியாதிருக்கிறபடியினால் விழித்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திருடன் இன்ன ஜாமத்தில் வருவானென்று வீட்டெஜமான் அறிந்திருந்தால், அவன் விழித்திருந்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க் கன்னமிடவொட்டானென்று 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நீங்கள் நினையாத நாழிகையிலே மனுஷகுமாரன் வருவார்; ஆதலால், நீங்களும் ஆயத்தமா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ஏற்றவேளையிலே தன் வேலைக்காரருக்குப் போஜனங்கொடுத்து அவர்களை விசாரிக்கும்படி எஜமான் வைத்த உண்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வேகமுமுள்ள ஊழியக்காரன் 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எஜமான் வரும்போது அப்படிச்செய்கிறவனாகக் காணப்படுகிற ஊழியக்காரனே பாக்கி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தன் ஆஸ்திகள் எல்லாவற்றின்மேலும் அவனை விசாரணைக்காரனாக வைப்பானென்று மெய்யாகவே உங்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அந்த ஊழியக்காரனோ பொல்லாதவனாயிருந்து: என் ஆண்டவன் வர நாள் செல்லும் என்று தன் உள்ள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தன் உடன்வேலைக்காரரை அடிக்கத் தொடங்கி, வெறியரோடே புசிக்கவும் குடிக்கவும் தலைப்ப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ந்த ஊழியக்காரன் நினையாத நாளிலும், அறியாத நாளிகையிலும், அவனுடைய எஜமான்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அவனைக் கடினமாய்த் தண்டித்து, மாயக்காரரோடே அவனுக்குப் பங்கை நியமிப்பான்; அங்கே அழு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டிப்பும் உண்டா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த்தேயு : 24]]></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2026-10-21T01:58:29Z</dcterms:created>
  <dcterms:modified xsi:type="dcterms:W3CDTF">2026-10-21T01:58:29Z</dcterms:modified>
  <dc:title>மத்தேயு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