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நாங்கள் உங்களிடத்தில் பிரவேசித்தது வீணாயிருக்கவில்லையென்று நீங்களே அறிந்திருக்கிற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த் தெரிந்திருக்கிறபடி, முன்னே பிலிப்பிபட்டணத்திலே நாங்கள் பாடுபட்டு நிந்தையடைந்திருந்தும், வெகு போராட்டத்தோடே தேவனுடைய சுவிசேஷத்தை உங்களுக்குச் சொல்லும்படி, நம்முடைய தேவனுக்குள் தைரியங்கொண்டிருந்த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த் தெரிந்திருக்கிறபடி, முன்னே பிலிப்பிபட்டணத்திலே நாங்கள் பாடுபட்டு நிந்தையடைந்திருந்தும், வெகு போராட்டத்தோடே தேவனுடைய சுவிசேஷத்தை உங்களுக்குச் சொல்லும்படி, நம்முடைய தேவனுக்குள் தைரியங்கொண்டிருந்த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் போதகம் வஞ்சகத்தினாலும் துராசையினாலும் உண்டாகவில்லை, அது கபடமுள்ளதாயுமிரு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விசேஷத்தை எங்களிடத்தில் ஒப்புவிக்கத்தக்கதாய், தேவன் எங்களை உத்தமரென்றெண்ணினபடியே, நாங்கள் மனுஷருக்கு அல்ல, எங்கள் இருதயங்களைச் சோதித்தறிகிற தேவனுக்கே பிரியமுண்டாகப் பேசு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விசேஷத்தை எங்களிடத்தில் ஒப்புவிக்கத்தக்கதாய், தேவன் எங்களை உத்தமரென்றெண்ணினபடியே, நாங்கள் மனுஷருக்கு அல்ல, எங்கள் இருதயங்களைச் சோதித்தறிகிற தேவனுக்கே பிரியமுண்டாகப் பேசு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த் தெரிந்திருக்கிறபடி, நாங்கள் ஒருக்காலும் இச்சகமான வசனங்களைச் சொல்லவுமில்லை, பொருளாசையுள்ளவர்களாய் மாயம்பண்ணவுமில்லை; தேவனே சாட்சி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த் தெரிந்திருக்கிறபடி, நாங்கள் ஒருக்காலும் இச்சகமான வசனங்களைச் சொல்லவுமில்லை, பொருளாசையுள்ளவர்களாய் மாயம்பண்ணவுமில்லை; தேவனே சாட்சி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கிறிஸ்துவின் அப்போஸ்தலராக உங்களுக்குப் பாரமாயிருக்கக்கூடியவர்களானாலும், உங்களிடத்திலாவது, மற்றவர்களிடத்திலாவது, மனுஷரால் வரும் மகிமையை நாங்கள் தேட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கிறிஸ்துவின் அப்போஸ்தலராக உங்களுக்குப் பாரமாயிருக்கக்கூடியவர்களானாலும், உங்களிடத்திலாவது, மற்றவர்களிடத்திலாவது, மனுஷரால் வரும் மகிமையை நாங்கள் தேட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ிடத்தில் பட்சமாய் நடந்துகொண்டோம்; பால் கொடுக்கிற தாயானவள் தன் பிள்ளைகளைக் காப்பாற்றுகிறதுபோல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்மேல் வாஞ்சையாயிருந்து, தேவனுடைய சுவிசேஷத்தை உங்களுக்குக் கொடுத்ததுமல்லாமல், நீங்கள் எங்களுக்குப் பிரியமானவர்களானபடியினாலே, எங்கள் ஜீவனையும் உங்களுக்குக் கொடுக்க மனதாயிருந்த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்மேல் வாஞ்சையாயிருந்து, தேவனுடைய சுவிசேஷத்தை உங்களுக்குக் கொடுத்ததுமல்லாமல், நீங்கள் எங்களுக்குப் பிரியமானவர்களானபடியினாலே, எங்கள் ஜீவனையும் உங்களுக்குக் கொடுக்க மனதாயிருந்த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ரே, நாங்கள் பட்ட பிரயாசமும் வருத்தமும் உங்களுக்கு ஞாபகமாயிருக்கும்; உங்களில் ஒருவனுக்கும் பாரமாயிராதபடிக்கு, இரவும் பகலும் நாங்கள் வேலைசெய்து, தேவனுடைய சுவிசேஷத்தை உங்களிடத்தில் பிரசங்சித்த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ரே, நாங்கள் பட்ட பிரயாசமும் வருத்தமும் உங்களுக்கு ஞாபகமாயிருக்கும்; உங்களில் ஒருவனுக்கும் பாரமாயிராதபடிக்கு, இரவும் பகலும் நாங்கள் வேலைசெய்து, தேவனுடைய சுவிசேஷத்தை உங்களிடத்தில் பிரசங்சித்த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சுவாசிகளாகிய உங்களுக்குள்ளே நாங்கள் எவ்வளவு பரிசுத்தமும் நீதியும் பிழையின்மையுமாய் நடந்தோமென்பதற்கு நீங்களும் சாட்சி, தேவனும் சாட்சி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சுவாசிகளாகிய உங்களுக்குள்ளே நாங்கள் எவ்வளவு பரிசுத்தமும் நீதியும் பிழையின்மையுமாய் நடந்தோமென்பதற்கு நீங்களும் சாட்சி, தேவனும் சாட்சி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தம்முடைய ராஜ்யத்திற்கும் மகிமைக்கும் உங்களை அழைத்த தேவனுக்கு நீங்கள் பாத்திரராய் நடக்கவேண்டுமென்ற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தம்முடைய ராஜ்யத்திற்கும் மகிமைக்கும் உங்களை அழைத்த தேவனுக்கு நீங்கள் பாத்திரராய் நடக்கவேண்டுமென்ற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கப்பன் தன் பிள்ளைகளுக்குச் சொல்லுகிறதுபோல, நாங்கள் உங்களில் ஒவ்வொருவனுக்கும் புத்தியும் தேறுதலும் எச்சரிப்பும் சொன்னதை அறிந்திருக்கிற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ீங்கள் தேவவசனத்தை எங்களாலே கேள்விப்பட்டு ஏற்றுக்கொண்டபோது, அதை மனுஷர் வசனமாக ஏற்றுக்கொள்ளாமல், தேவவசனமாகவே ஏற்றுக்கொண்டதினாலே நாங்கள் இடைவிடாமல் தேவனுக்கு ஸ்தோத்திரஞ்செலுத்துகிறோம்; அது மெய்யாகவே தேவவசனந்தான், விசுவாசிக்கிற உங்களுக்குள்ளே அது பெலனும் செய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ீங்கள் தேவவசனத்தை எங்களாலே கேள்விப்பட்டு ஏற்றுக்கொண்டபோது, அதை மனுஷர் வசனமாக ஏற்றுக்கொள்ளாமல், தேவவசனமாகவே ஏற்றுக்கொண்டதினாலே நாங்கள் இடைவிடாமல் தேவனுக்கு ஸ்தோத்திரஞ்செலுத்துகிறோம்; அது மெய்யாகவே தேவவசனந்தான், விசுவாசிக்கிற உங்களுக்குள்ளே அது பெலனும் செய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ீங்கள் தேவவசனத்தை எங்களாலே கேள்விப்பட்டு ஏற்றுக்கொண்டபோது, அதை மனுஷர் வசனமாக ஏற்றுக்கொள்ளாமல், தேவவசனமாகவே ஏற்றுக்கொண்டதினாலே நாங்கள் இடைவிடாமல் தேவனுக்கு ஸ்தோத்திரஞ்செலுத்துகிறோம்; அது மெய்யாகவே தேவவசனந்தான், விசுவாசிக்கிற உங்களுக்குள்ளே அது பெலனும் செய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சகோதரரே, யூதேயா தேசத்தில் கிறிஸ்து இயேசுவுக்குள்ளான தேவனுடைய சபைகளை நீங்கள் பின்பற்றினவர்களாகி, அவர்கள் யூதராலே எப்படிப் பாடுபட்டார்களோ, அப்படியே நீங்களும் உங்கள் சுய ஜனங்களாலே பாடுபட்ட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சகோதரரே, யூதேயா தேசத்தில் கிறிஸ்து இயேசுவுக்குள்ளான தேவனுடைய சபைகளை நீங்கள் பின்பற்றினவர்களாகி, அவர்கள் யூதராலே எப்படிப் பாடுபட்டார்களோ, அப்படியே நீங்களும் உங்கள் சுய ஜனங்களாலே பாடுபட்ட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யூதர்கள் கர்த்தராகிய இயேசுவையும், தங்கள் தீர்க்கதரிசிகளையும் கொலைசெய்தவர்களும், எங்களைத் துன்பப்படுத்தினவர்களும், தேவனுக்கேற்காதவர்களும், மனுஷர் யாவருக்கும் விரோதிகளுமாயிரு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யூதர்கள் கர்த்தராகிய இயேசுவையும், தங்கள் தீர்க்கதரிசிகளையும் கொலைசெய்தவர்களும், எங்களைத் துன்பப்படுத்தினவர்களும், தேவனுக்கேற்காதவர்களும், மனுஷர் யாவருக்கும் விரோதிகளுமாயிரு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ஜாதியார் இரட்சிக்கப்படுவதற்கு நாங்கள் அவர்களோடே பேசாதபடிக்குத் தடைபண்ணுகிறார்கள்; இவ்விதமாய் எக்காலத்திலும் தங்கள் பாவங்களை நிறைவாக்குகிறார்கள்; அவர்கள்மேல் கோபாக்கினை பூரணமாய் வந்த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ஜாதியார் இரட்சிக்கப்படுவதற்கு நாங்கள் அவர்களோடே பேசாதபடிக்குத் தடைபண்ணுகிறார்கள்; இவ்விதமாய் எக்காலத்திலும் தங்கள் பாவங்களை நிறைவாக்குகிறார்கள்; அவர்கள்மேல் கோபாக்கினை பூரணமாய் வந்த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ோதரரே, நாங்கள் இருதயத்தின்படி உங்களோடிருந்து, சரீரத்தின்படி கொஞ்சக்காலம் உங்களைவிட்டுப் பிரிந்திருந்தபடியினாலே, உங்கள் முகத்தைப்பார்க்கவேண்டுமென்று மிகுந்த ஆசையோடே அதிகமாய்ப் பிரயத்தனம்பண்ணின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ோதரரே, நாங்கள் இருதயத்தின்படி உங்களோடிருந்து, சரீரத்தின்படி கொஞ்சக்காலம் உங்களைவிட்டுப் பிரிந்திருந்தபடியினாலே, உங்கள் முகத்தைப்பார்க்கவேண்டுமென்று மிகுந்த ஆசையோடே அதிகமாய்ப் பிரயத்தனம்பண்ணின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நாங்கள் உங்களிடத்தில்வர இரண்டொருதரம் மனதாயிருந்தோம், பவுலாகிய நானே வர மனதாயிருந்தேன்; சாத்தானோ எங்களைத் தடைபண்ண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நாங்கள் உங்களிடத்தில்வர இரண்டொருதரம் மனதாயிருந்தோம், பவுலாகிய நானே வர மனதாயிருந்தேன்; சாத்தானோ எங்களைத் தடைபண்ண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ுக்கு நம்பிக்கையும் சந்தோஷமும் மகிழ்ச்சியின் கிரீடமுமாயிருப்பவர்கள் யார்? நம்முடைய கர்த்தராகிய இயேசுகிறிஸ்து வரும்போது அவருடைய சந்நிதானத்திலே நீங்களல்லவா அப்படியிருப்பீர்கள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ுக்கு நம்பிக்கையும் சந்தோஷமும் மகிழ்ச்சியின் கிரீடமுமாயிருப்பவர்கள் யார்? நம்முடைய கர்த்தராகிய இயேசுகிறிஸ்து வரும்போது அவருடைய சந்நிதானத்திலே நீங்களல்லவா அப்படியிருப்பீர்கள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ே எங்களுக்கு மகிமையும் சந்தோஷமுமாய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హోదరులారా, మీయొద్ద మా ప్రవేశము వ్యర్థము కాలేద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ీరెరిగినట్టే మేము ఫిలిప్పీలో ముందు శ్రమపడి అవమానముపొంది, యెంతో పోరాటముతో దేవుని సువార్తను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ోధించుటకై మన దేవునియందు ధైర్యము తెచ్చుకొంటిమని మీకు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ఏల యనగా మా బోధ కపటమైనది కాదు, అపవిత్రమైనది కాదు, మోసయుక్తమైనది కాదు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ువార్తను మాకు అప్పగించుటకు యోగ్యులమని దేవునివలన ఎంచబడిన వారమై, మనుష్యులను సంతోషపెట్టువారము క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 హృదయములను పరీక్షించు దేవునినే సంతోషపెట్టు వారమై బోధ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ీరెరిగియున్నట్టు మేము ఇచ్చకపు మాటలనైనను, ధనాపేక్షను కప్పిపెట్టు వేషమునైనను ఎన్న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ియోగింపలేదు; ఇందుకు దేవుడే సాక్ష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రియు మేము క్రీస్తుయొక్క అపొస్త లులమై యున్నందున అధికారముచేయుటకు సమర్థులమై యున్నను,మీవలననే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తరుల వలననే గాని, మను ష్యులవలన కలుగు ఘనతను మేము కోర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తే స్తన్యమిచ్చు తల్లి తన సొంత బిడ్డలను గారవించునట్లుగా, మేము మీ మధ్యను సాధువులమై యు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ీరు మాకు బహు ప్రియులైయుంటిరి గనుక మీయందు విశేషా పేక్ష గలవారమై దేవుని సువార్తను మాత్రము గాక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ములనుకూడ మీకిచ్చుటకు సిద్ధపడియు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వును సహోదరులారా, మా ప్రయాసమును కష్టమును మీకు జ్ఞాపకమున్నది గదా. మేము మీలో ఎవనికైనను భా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కూడదని రాత్రింబగళ్లు కష్టముచేసి జీవనము చేయుచ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ేము విశ్వాసులైన మీయెదుట ఎంత భక్తిగాను, నీతి గాను, అనింద్యముగాను ప్రవ ర్తించితిమో దానికి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ులు, దేవుడును సాక్ష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న రాజ్యమునకును మహిమ కును మిమ్మును పిలుచుచున్న దేవునికి తగినట్టుగా మీరు నడుచుకొనవలెనని మేము మీ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వానిని హెచ్చ రించుచు, ధైర్యపరచుచు సాక్ష్యమిచ్చ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ండ్రి తన బిడ్డల యెడల నడుచుకొనురీతిగా మీలో ప్రతివానియెడల మేము నడుచుకొంటిమని మీకు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 హేతువుచేతను, మీరు దేవునిగూర్చిన వర్తమాన వాక్యము మావలన అంగీకరించినప్పుడు, మనుష్యుల వాక్య 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ంచక అది నిజముగా ఉన్నట్టు దేవుని వాక్యమని దానిని అంగీకరించితిరి గనుక మేమును మానక దేవ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ృతజ్ఞతాస్తుతులు చెల్లించుచున్నాము. ఆ వాక్యమే విశ్వాసులైన మీలో కార్యసిద్ధి కలుగజేయ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వును సహోదరులారా, మీరు యూదయలో క్రీస్తు యేసునందున్న దేవుని సంఘములను పోలి నడుచుకొనిన వారై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యూదులవలన అనుభవించినట్టి శ్రమలే మీరును మీ సొంతదే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 యూదులు తమ పాపములను ఎల్లప్పుడు సంపూర్తి చేయు టకై ప్రభువైన యేసును ప్రవక్తలను చంపి మ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ింస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న్యజనులు రక్షణపొందుటకై వారితో మేము మాటలాడకుండ మమ్మును ఆటంకపరచుచు,దేవునికి ఇష్టులు కానివ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లకందరికి విరోధులునై యున్నారు; దేవుని ఉగ్రత తుదముట్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హోదరులారా, మేము శరీరమునుబట్టి కొద్ది కాలము మిమ్మును ఎడబాసియున్నను, మనస్సును బట్టి మీదగ్గర ఉం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గుల అపేక్షతో మీ ముఖము చూడవలెనని మరి యెక్కువగా ప్రయత్నము చేస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ాబట్టి మేము మీయొద్దకు రావలెనని యుంటిమి;పౌలను నేను పలుమారు రావలెనని యుంటిని గాని సాతాను మ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భ్యంతర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ఏలయనగా మా నిరీక్షణయైనను ఆనందమైనను అతిశయకీరీటమైనను ఏది? మన ప్రభువైన యేసుయొక్క రాకడ సమయమున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ట మీరే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ిశ్చయముగా మీరే మా మహిమయు ఆనంద మున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2026-10-21T06:13:19Z</dcterms:created>
  <dcterms:modified xsi:type="dcterms:W3CDTF">2026-10-21T06:13:19Z</dcterms:modified>
  <dc:title>1 దెస్సలొనీకయులకు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