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presProps" Target="presProps.xml"/>
  <Relationship Id="rId75" Type="http://schemas.openxmlformats.org/officeDocument/2006/relationships/viewProps" Target="viewProps.xml"/>
  <Relationship Id="rId7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லும் நீ யூதாவின் ராஜாவாகிய யோயாக்கீமை நோக்கி: பாபிலோன் ராஜா நிச்சயமாய் வருவான் என்பதையும், அவன் இந்தத் தேசத்தை அழித்து அதிலிருந்து மனுஷரையும் மிருகங்களையும் ஒழியப்பண்ணுவான் என்பதையும் நீ அதில் எழுதினதேதென்று சொல்லி, அந்தச் சுருளை நீ சுட்டெரித்தாயே என்று கர்த்தர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லும் நீ யூதாவின் ராஜாவாகிய யோயாக்கீமை நோக்கி: பாபிலோன் ராஜா நிச்சயமாய் வருவான் என்பதையும், அவன் இந்தத் தேசத்தை அழித்து அதிலிருந்து மனுஷரையும் மிருகங்களையும் ஒழியப்பண்ணுவான் என்பதையும் நீ அதில் எழுதினதேதென்று சொல்லி, அந்தச் சுருளை நீ சுட்டெரித்தாயே என்று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லும் நீ யூதாவின் ராஜாவாகிய யோயாக்கீமை நோக்கி: பாபிலோன் ராஜா நிச்சயமாய் வருவான் என்பதையும், அவன் இந்தத் தேசத்தை அழித்து அதிலிருந்து மனுஷரையும் மிருகங்களையும் ஒழியப்பண்ணுவான் என்பதையும் நீ அதில் எழுதினதேதென்று சொல்லி, அந்தச் சுருளை நீ சுட்டெரித்தாயே என்று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ாகிய யோயாக்கீம் என்னும் யூதா ராஜாவின் நாலாம் வருஷத்திலே கர்த்தரால் எரேமியாவுக்கு உண்டான வார்த்தை என்னவென்றால்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ியாவின் குமாரனாகிய யோயாக்கீம் என்னும் யூதா ராஜாவின் நாலாம் வருஷத்திலே கர்த்தரால் எரேமியாவுக்கு உண்டான வார்த்தை என்னவென்றால்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ஒரு புஸ்தகச் சுருளை எடுத்து, யோசியாவின் நாட்களிலே நான் உன்னுடனே பேசின நாள் முதற்கொண்டு இந்நாள்மட்டும் இஸ்ரவேலைக்குறித்தும், யூதாவைக்குறித்தும், சகல ஜாதிகளைக் குறித்தும் உன்னோடே சொன்ன எல்லா வார்த்தைகளையும் அதிலே எழு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ஒரு புஸ்தகச் சுருளை எடுத்து, யோசியாவின் நாட்களிலே நான் உன்னுடனே பேசின நாள் முதற்கொண்டு இந்நாள்மட்டும் இஸ்ரவேலைக்குறித்தும், யூதாவைக்குறித்தும், சகல ஜாதிகளைக் குறித்தும் உன்னோடே சொன்ன எல்லா வார்த்தைகளையும் அதிலே எழு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யூதாவின் ராஜாவாகிய யோயாக்கீமைக் குறித்து; தாவீதின் சிங்காசனத்தின்மேல் உட்காரும்படி அவன் வம்சத்தில் ஒருவனும் இரான்; அவனுடைய பிரேதமோவென்றால், பகலின் உஷ்ணத்துக்கும் இரவின் குளிருக்கும் எறிந்துவிடப்பட்டுக்கிட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யூதாவின் ராஜாவாகிய யோயாக்கீமைக் குறித்து; தாவீதின் சிங்காசனத்தின்மேல் உட்காரும்படி அவன் வம்சத்தில் ஒருவனும் இரான்; அவனுடைய பிரேதமோவென்றால், பகலின் உஷ்ணத்துக்கும் இரவின் குளிருக்கும் எறிந்துவிடப்பட்டுக்கிட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குடும்பத்தார், அவரவர் தங்கள் பொல்லாத வழியைவிட்டுத் திரும்பும்படியாகவும், தங்களுக்கு நான் செய்ய நினைத்திருக்கிற தீங்குகளைக் குறித்து ஒருவேளை அவர்கள் கேட்பார்கள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குடும்பத்தார், அவரவர் தங்கள் பொல்லாத வழியைவிட்டுத் திரும்பும்படியாகவும், தங்களுக்கு நான் செய்ய நினைத்திருக்கிற தீங்குகளைக் குறித்து ஒருவேளை அவர்கள் கேட்பார்கள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அவனிடத்திலும், அவன் சந்ததியினிடத்திலும், அவன் பிரபுக்களினிடத்திலும் அவர்கள் அக்கிரமத்தை விசாரித்து, அவன்மேலும் எருசலேமின் குடிகள்மேலும், யூதா மனுஷர்மேலும், நான் அவர்களுக்குச் சொன்னதும், அவர்கள் கேளாமற்போனதுமான தீங்கனைத்தையும் வரப்பண்ணுவேன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அவனிடத்திலும், அவன் சந்ததியினிடத்திலும், அவன் பிரபுக்களினிடத்திலும் அவர்கள் அக்கிரமத்தை விசாரித்து, அவன்மேலும் எருசலேமின் குடிகள்மேலும், யூதா மனுஷர்மேலும், நான் அவர்களுக்குச் சொன்னதும், அவர்கள் கேளாமற்போனதுமான தீங்கனைத்தையும் வரப்பண்ணுவேன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அவனிடத்திலும், அவன் சந்ததியினிடத்திலும், அவன் பிரபுக்களினிடத்திலும் அவர்கள் அக்கிரமத்தை விசாரித்து, அவன்மேலும் எருசலேமின் குடிகள்மேலும், யூதா மனுஷர்மேலும், நான் அவர்களுக்குச் சொன்னதும், அவர்கள் கேளாமற்போனதுமான தீங்கனைத்தையும் வரப்பண்ணுவேன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ரேமியா நேரியாவின் குமாரனாகிய பாருக்கை அழைத்தான்; பாருக்கு என்பவன் கர்த்தர் எரேமியாவுடனே சொல்லிவந்த எல்லா வார்த்தைகளையும் அவன் வாய் சொல்ல ஒரு புஸ்தகச் சுருளில் எழுதி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எரேமியா நேரியாவின் குமாரனாகிய பாருக்கை அழைத்தான்; பாருக்கு என்பவன் கர்த்தர் எரேமியாவுடனே சொல்லிவந்த எல்லா வார்த்தைகளையும் அவன் வாய் சொல்ல ஒரு புஸ்தகச் சுருளில் எழுதி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எரேமியா பாருக்கை நோக்கி: நான் அடைக்கப்பட்டவன்; நான் கர்த்தருடைய ஆலயத்துக்குள் பிரவேசிக்கக் கூடா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எரேமியா பாருக்கை நோக்கி: நான் அடைக்கப்பட்டவன்; நான் கர்த்தருடைய ஆலயத்துக்குள் பிரவேசிக்கக் கூடா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எரேமியா வேறொரு சுருளை எடுத்து, அதை நேரியாவின் குமாரனாகிய பாருக்கு என்னும் சம்பிரதியினிடத்தில் கொடுத்தான்; அவன் யூதாவின் ராஜாவாகிய யோயாக்கீம் அக்கினியால் சுட்டெரித்த புஸ்தகத்தின் வார்த்தைகளையெல்லாம், அதிலே எரேமியாவின் வாய் சொல்ல எழுதினான்; இன்னும் அவைகளுக்கொத்த அநேகம் வார்த்தைகளும் அவைகளோடே சேர்க்கப்பட்ட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எரேமியா வேறொரு சுருளை எடுத்து, அதை நேரியாவின் குமாரனாகிய பாருக்கு என்னும் சம்பிரதியினிடத்தில் கொடுத்தான்; அவன் யூதாவின் ராஜாவாகிய யோயாக்கீம் அக்கினியால் சுட்டெரித்த புஸ்தகத்தின் வார்த்தைகளையெல்லாம், அதிலே எரேமியாவின் வாய் சொல்ல எழுதினான்; இன்னும் அவைகளுக்கொத்த அநேகம் வார்த்தைகளும் அவைகளோடே சேர்க்கப்பட்ட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எரேமியா வேறொரு சுருளை எடுத்து, அதை நேரியாவின் குமாரனாகிய பாருக்கு என்னும் சம்பிரதியினிடத்தில் கொடுத்தான்; அவன் யூதாவின் ராஜாவாகிய யோயாக்கீம் அக்கினியால் சுட்டெரித்த புஸ்தகத்தின் வார்த்தைகளையெல்லாம், அதிலே எரேமியாவின் வாய் சொல்ல எழுதினான்; இன்னும் அவைகளுக்கொத்த அநேகம் வார்த்தைகளும் அவைகளோடே சேர்க்கப்பட்ட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உள்ளே பிரவேசித்து, என் வாய் சொல்ல நீ எழுதின சுருளிலுள்ள கர்த்தருடைய வார்த்தைகளைக் கர்த்தருடைய ஆலயத்தில் உபவாச நாளிலே ஜனங்களுடைய செவிகள் கேட்க வாசிப்பதுமன்றி, தங்கள் பட்டணங்களிலிருந்து வருகிற எல்லா யூதா கோத்திரத்தாரும் கேட்கும்படி அவைகளை வாசிப்பாய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உள்ளே பிரவேசித்து, என் வாய் சொல்ல நீ எழுதின சுருளிலுள்ள கர்த்தருடைய வார்த்தைகளைக் கர்த்தருடைய ஆலயத்தில் உபவாச நாளிலே ஜனங்களுடைய செவிகள் கேட்க வாசிப்பதுமன்றி, தங்கள் பட்டணங்களிலிருந்து வருகிற எல்லா யூதா கோத்திரத்தாரும் கேட்கும்படி அவைகளை வாசிப்பாய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உள்ளே பிரவேசித்து, என் வாய் சொல்ல நீ எழுதின சுருளிலுள்ள கர்த்தருடைய வார்த்தைகளைக் கர்த்தருடைய ஆலயத்தில் உபவாச நாளிலே ஜனங்களுடைய செவிகள் கேட்க வாசிப்பதுமன்றி, தங்கள் பட்டணங்களிலிருந்து வருகிற எல்லா யூதா கோத்திரத்தாரும் கேட்கும்படி அவைகளை வாசிப்பாய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ேளை அவர்கள் கர்த்தருடைய முகத்துக்கு முன்பாகப் பணிந்து விண்ணப்பம்பண்ணி, அவரவர் தங்கள் பொல்லாத வழியை விட்டுத் திரும்புவார்கள்; கர்த்தர் இந்த ஜனத்துக்கு விரோதமாகக் கூறியிருக்கிற கோபமும் உக்கிரமும் பெரியது என்று சொன்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ேளை அவர்கள் கர்த்தருடைய முகத்துக்கு முன்பாகப் பணிந்து விண்ணப்பம்பண்ணி, அவரவர் தங்கள் பொல்லாத வழியை விட்டுத் திரும்புவார்கள்; கர்த்தர் இந்த ஜனத்துக்கு விரோதமாகக் கூறியிருக்கிற கோபமும் உக்கிரமும் பெரியது என்று சொன்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நேரியாவின் குமாரனாகிய பாருக்கு அந்தப் புஸ்தகத்தில், கர்த்தருடைய ஆலயத்தில், கர்த்தருடைய வார்த்தைகளை வாசிக்கும்படி எரேமியா தீர்க்கதரிசி தனக்குக் கற்பித்தபடியெல்லாம் செய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நேரியாவின் குமாரனாகிய பாருக்கு அந்தப் புஸ்தகத்தில், கர்த்தருடைய ஆலயத்தில், கர்த்தருடைய வார்த்தைகளை வாசிக்கும்படி எரேமியா தீர்க்கதரிசி தனக்குக் கற்பித்தபடியெல்லாம் செய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சியாவின் குமாரனாகிய யோயாக்கீம் என்னும் யூதா ராஜாவின் ஐந்தாம் வருஷத்து ஒன்பதாம் மாதத்திலே, எருசலேமிலிருக்கிற எல்லா ஜனத்துக்கும், யூதாவின் பட்டணங்களிலிருந்து எருசலேமுக்கு வருகிற எல்லா ஜனத்துக்கும், கர்த்தருக்கு முன்பாக உபவாசம் செய்யவேண்டுமென்று கூறப்பட்ட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சியாவின் குமாரனாகிய யோயாக்கீம் என்னும் யூதா ராஜாவின் ஐந்தாம் வருஷத்து ஒன்பதாம் மாதத்திலே, எருசலேமிலிருக்கிற எல்லா ஜனத்துக்கும், யூதாவின் பட்டணங்களிலிருந்து எருசலேமுக்கு வருகிற எல்லா ஜனத்துக்கும், கர்த்தருக்கு முன்பாக உபவாசம் செய்யவேண்டுமென்று கூறப்பட்ட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ாருக்கு கர்த்தருடைய ஆலயத்தின் மேற்பிராகாரத்தில், கர்த்தருடைய ஆலயத்து வாசலின் நடைக்கு அருகான சாப்பானுடைய குமாரனாகிய கெமரியா என்னும் சம்பிரதியின் அறையிலே, அந்தப் புஸ்தகத்திலுள்ள எரேமியாவின் வார்த்தைகளை ஜனங்கள் எல்லாரும் கேட்க வாசித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ாருக்கு கர்த்தருடைய ஆலயத்தின் மேற்பிராகாரத்தில், கர்த்தருடைய ஆலயத்து வாசலின் நடைக்கு அருகான சாப்பானுடைய குமாரனாகிய கெமரியா என்னும் சம்பிரதியின் அறையிலே, அந்தப் புஸ்தகத்திலுள்ள எரேமியாவின் வார்த்தைகளை ஜனங்கள் எல்லாரும் கேட்க வாசித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ப்பானுடைய குமாரனாகிய கெமரியாவின் மகன் மிகாயா அந்தப் புஸ்தகத்திலுள்ள கர்த்தருடைய வார்த்தைகளையெல்லாம் வாசிக்கக் கேட்டபோ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ப்பானுடைய குமாரனாகிய கெமரியாவின் மகன் மிகாயா அந்தப் புஸ்தகத்திலுள்ள கர்த்தருடைய வார்த்தைகளையெல்லாம் வாசிக்கக் கேட்டபோ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ராஜாவின் அரமனைக்குப் போய், சம்பிரதியின் அறையில் பிரவேசித்தான்; இதோ, அங்கே எல்லாப் பிரபுக்களும் சம்பிரதியாகிய எலிசாமாவும் செமாயாவின் குமாரன் குமாரனாகிய தெலாயாவும், அக்போரின் குமாரனாகிய எஸ்தாத்தனும், சாப்பனின் குமாரனாகிய கெமரியாவும், அனனியாவின் குமாரனாகிய சிதேக்கியாவும், மற்ற எல்லாப் பிரபுக்களும் உட்கார்ந்திருந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ராஜாவின் அரமனைக்குப் போய், சம்பிரதியின் அறையில் பிரவேசித்தான்; இதோ, அங்கே எல்லாப் பிரபுக்களும் சம்பிரதியாகிய எலிசாமாவும் செமாயாவின் குமாரன் குமாரனாகிய தெலாயாவும், அக்போரின் குமாரனாகிய எஸ்தாத்தனும், சாப்பனின் குமாரனாகிய கெமரியாவும், அனனியாவின் குமாரனாகிய சிதேக்கியாவும், மற்ற எல்லாப் பிரபுக்களும் உட்கார்ந்திருந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ாருக்கு ஜனத்தின் செவிகள் கேட்கப் புஸ்தகத்திலுள்ளவைகளை வாசிக்கையில், தான் கேட்ட எல்லா வார்த்தைகளையும் மிகாயா அவர்களுக்குத் தெரிவித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ாருக்கு ஜனத்தின் செவிகள் கேட்கப் புஸ்தகத்திலுள்ளவைகளை வாசிக்கையில், தான் கேட்ட எல்லா வார்த்தைகளையும் மிகாயா அவர்களுக்குத் தெரிவித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எல்லாப் பிரபுக்களும் கூஷியின் குமாரனாகிய செலேமியாவின் மகனான நெத்தானியாவினுடைய குமாரனாயிருக்கிற யெகுதியைப் பாருக்கினிடத்தில் அனுப்பி, ஜனங்கள் கேட்க நீ வாசித்துக்கொண்டிருந்த சுருளை உன் கையில் எடுத்துக் கொண்டுவா என்று சொல்லச் சொன்னார்கள்; ஆகையால் நேரியாவின் குமாரனாகிய பாருக்கு சுருளைத் தன் கையில் எடுத்துக்கொண்டு, அவர்களிடத்துக்கு வந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எல்லாப் பிரபுக்களும் கூஷியின் குமாரனாகிய செலேமியாவின் மகனான நெத்தானியாவினுடைய குமாரனாயிருக்கிற யெகுதியைப் பாருக்கினிடத்தில் அனுப்பி, ஜனங்கள் கேட்க நீ வாசித்துக்கொண்டிருந்த சுருளை உன் கையில் எடுத்துக் கொண்டுவா என்று சொல்லச் சொன்னார்கள்; ஆகையால் நேரியாவின் குமாரனாகிய பாருக்கு சுருளைத் தன் கையில் எடுத்துக்கொண்டு, அவர்களிடத்துக்கு வந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எல்லாப் பிரபுக்களும் கூஷியின் குமாரனாகிய செலேமியாவின் மகனான நெத்தானியாவினுடைய குமாரனாயிருக்கிற யெகுதியைப் பாருக்கினிடத்தில் அனுப்பி, ஜனங்கள் கேட்க நீ வாசித்துக்கொண்டிருந்த சுருளை உன் கையில் எடுத்துக் கொண்டுவா என்று சொல்லச் சொன்னார்கள்; ஆகையால் நேரியாவின் குமாரனாகிய பாருக்கு சுருளைத் தன் கையில் எடுத்துக்கொண்டு, அவர்களிடத்துக்கு வந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அவனை நோக்கி: நீ உட்கார்ந்துகொண்டு, நாங்கள் கேட்க வாசியென்றார்கள்; அவர்கள் கேட்க வாசித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ர்கள் எல்லா வார்த்தைகளையும் கேட்கையில் பயமுற்றவர்களாய் ஒருவரையொருவர் பார்த்து, பாருக்கை நோக்கி: இந்த எல்லா வார்த்தைகளையும் ராஜாவுக்கு நிச்சயமாய் அறிவிப்போம் என்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வர்கள் எல்லா வார்த்தைகளையும் கேட்கையில் பயமுற்றவர்களாய் ஒருவரையொருவர் பார்த்து, பாருக்கை நோக்கி: இந்த எல்லா வார்த்தைகளையும் ராஜாவுக்கு நிச்சயமாய் அறிவிப்போம் என்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வாய் சொல்ல, நீ இந்த வார்த்தைகளையெல்லாம் எவ்விதமாய் எழுதினாய் அதை எங்களுக்குச் சொல் என்று பாருக்கைக் கேட்ட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பாருக்கு: அவர் தமது வாயினால் இந்த எல்லா வார்த்தைகளையும் உரைத்து, என்னுடனே சொன்னார், நான் மையினால் புஸ்தகத்தில் எழுதினேன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பாருக்கு: அவர் தமது வாயினால் இந்த எல்லா வார்த்தைகளையும் உரைத்து, என்னுடனே சொன்னார், நான் மையினால் புஸ்தகத்தில் எழுதினேன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பிரபுக்கள் பாருக்கை நோக்கி: நீயும் எரேமியாவும் போய் ஒளித்துக்கொள்ளுங்கள்; நீங்கள் இருக்கும் இடத்தை ஒருவரும் அறியப்படாது என்று சொல்லி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பிரபுக்கள் பாருக்கை நோக்கி: நீயும் எரேமியாவும் போய் ஒளித்துக்கொள்ளுங்கள்; நீங்கள் இருக்கும் இடத்தை ஒருவரும் அறியப்படாது என்று சொல்லி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ுருளைச் சம்பிரதியாகிய எலிசாமாவின் அறையிலே வைத்து, ராஜாவினிடத்துக்கு அரமனையிலே போய், ராஜாவின் செவிகளுக்கு இந்த வார்த்தைகளையெல்லாம் அறிவித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ுருளைச் சம்பிரதியாகிய எலிசாமாவின் அறையிலே வைத்து, ராஜாவினிடத்துக்கு அரமனையிலே போய், ராஜாவின் செவிகளுக்கு இந்த வார்த்தைகளையெல்லாம் அறிவித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ராஜா அந்தச் சுருளை எடுத்துக்கொண்டுவர யெகுதியை அனுப்பினான்; யெகுதி அதைச் சம்பிரதியாகிய எலிசாமாவின் அறையிலிருந்து எடுத்துக்கொண்டுவந்து, ராஜா கேட்கவும், ராஜாவினிடத்தில் நின்ற எல்லாப் பிரபுக்களும் கேட்கவும் வாசித்த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ராஜா அந்தச் சுருளை எடுத்துக்கொண்டுவர யெகுதியை அனுப்பினான்; யெகுதி அதைச் சம்பிரதியாகிய எலிசாமாவின் அறையிலிருந்து எடுத்துக்கொண்டுவந்து, ராஜா கேட்கவும், ராஜாவினிடத்தில் நின்ற எல்லாப் பிரபுக்களும் கேட்கவும் வாசித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ராஜா அந்தச் சுருளை எடுத்துக்கொண்டுவர யெகுதியை அனுப்பினான்; யெகுதி அதைச் சம்பிரதியாகிய எலிசாமாவின் அறையிலிருந்து எடுத்துக்கொண்டுவந்து, ராஜா கேட்கவும், ராஜாவினிடத்தில் நின்ற எல்லாப் பிரபுக்களும் கேட்கவும் வாசித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ன்பதாம் மாதத்திலே ராஜா, குளிர்காலத்துக்குத் தங்கும் வீட்டில் உட்கார்ந்திருந்தான்; அவனுக்கு முன்பாகக் கணப்பு மூட்டியிருந்த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ன்பதாம் மாதத்திலே ராஜா, குளிர்காலத்துக்குத் தங்கும் வீட்டில் உட்கார்ந்திருந்தான்; அவனுக்கு முன்பாகக் கணப்பு மூட்டியிருந்த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ெகுதி மூன்று நாலு பத்திகளை வாசித்த பின்பு, ராஜா ஒரு சூரிக்கத்தியினால் அதை அறுத்து, சுருளனைத்தும் கணப்பிலுள்ள அக்கினியிலே வெந்து போகும்படி, கணப்பிலிருந்த அக்கினியில் எறிந்துபோட்ட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ெகுதி மூன்று நாலு பத்திகளை வாசித்த பின்பு, ராஜா ஒரு சூரிக்கத்தியினால் அதை அறுத்து, சுருளனைத்தும் கணப்பிலுள்ள அக்கினியிலே வெந்து போகும்படி, கணப்பிலிருந்த அக்கினியில் எறிந்துபோட்ட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ெகுதி மூன்று நாலு பத்திகளை வாசித்த பின்பு, ராஜா ஒரு சூரிக்கத்தியினால் அதை அறுத்து, சுருளனைத்தும் கணப்பிலுள்ள அக்கினியிலே வெந்து போகும்படி, கணப்பிலிருந்த அக்கினியில் எறிந்துபோட்ட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ராஜாவாயினும் அந்த வார்த்தைகளையெல்லாம் கேட்ட அவனுடைய சகல ஊழியக்காரராயினும் பயப்படவுமில்லை, தங்கள் வஸ்திரங்களைக் கிழித்துக்கொள்ளவுமில்லை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ராஜாவாயினும் அந்த வார்த்தைகளையெல்லாம் கேட்ட அவனுடைய சகல ஊழியக்காரராயினும் பயப்படவுமில்லை, தங்கள் வஸ்திரங்களைக் கிழித்துக்கொள்ளவுமில்லை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ல்நாத்தானும், தெலாயாவும், கெமரியாவுமோ: அந்தச் சுருளைச் சுட்டெரிக்க வேண்டாம் என்று ராஜாவினிடத்தில் விண்ணப்பம் பண்ணினார்கள்; ஆனாலும் அவர்களுக்கு அவன் செவிகொடாமல்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ல்நாத்தானும், தெலாயாவும், கெமரியாவுமோ: அந்தச் சுருளைச் சுட்டெரிக்க வேண்டாம் என்று ராஜாவினிடத்தில் விண்ணப்பம் பண்ணினார்கள்; ஆனாலும் அவர்களுக்கு அவன் செவிகொடாமல்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ருக்கு என்னும் சம்பிரதியையும் எரேமியா தீர்க்கதரிசியையும் பிடிக்கும்படிக்கு, ராஜா அம்மெலேகின் குமாரனாகிய யொமெயேலுக்கும், அஸ்ரியேலின் குமாரனாகிய செராயாவுக்கும், அப்தெயேலின் குமாரனாகிய செலேமியாவுக்கும் கட்டளை கொடுத்தான்; ஆனாலும் கர்த்தர் அவர்களை மறைத்த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ருக்கு என்னும் சம்பிரதியையும் எரேமியா தீர்க்கதரிசியையும் பிடிக்கும்படிக்கு, ராஜா அம்மெலேகின் குமாரனாகிய யொமெயேலுக்கும், அஸ்ரியேலின் குமாரனாகிய செராயாவுக்கும், அப்தெயேலின் குமாரனாகிய செலேமியாவுக்கும் கட்டளை கொடுத்தான்; ஆனாலும் கர்த்தர் அவர்களை மறைத்த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ாருக்கு என்னும் சம்பிரதியையும் எரேமியா தீர்க்கதரிசியையும் பிடிக்கும்படிக்கு, ராஜா அம்மெலேகின் குமாரனாகிய யொமெயேலுக்கும், அஸ்ரியேலின் குமாரனாகிய செராயாவுக்கும், அப்தெயேலின் குமாரனாகிய செலேமியாவுக்கும் கட்டளை கொடுத்தான்; ஆனாலும் கர்த்தர் அவர்களை மறைத்த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ாஜா அந்தச் சுருளையும், அதிலே எரேமியாவின் வாய் சொல்லப் பாருக்கு எழுதியிருந்த வார்த்தைகளையும் சுட்டெரித்த பின்பு, எரேமியாவுக்குக் கர்த்தருடைய வார்த்தை உண்டாகி, அவர்: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ாஜா அந்தச் சுருளையும், அதிலே எரேமியாவின் வாய் சொல்லப் பாருக்கு எழுதியிருந்த வார்த்தைகளையும் சுட்டெரித்த பின்பு, எரேமியாவுக்குக் கர்த்தருடைய வார்த்தை உண்டாகி, அவர்: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திரும்ப வேறொரு சுருளை எடுத்து, யூதாவின் ராஜாவாகிய யோயாக்கீம் சுட்டெரித்த முதலாம் சுருளிலிருந்த முந்தின வார்த்தைகளையெல்லாம் அதிலே எழுது என்ற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திரும்ப வேறொரு சுருளை எடுத்து, யூதாவின் ராஜாவாகிய யோயாக்கீம் சுட்டெரித்த முதலாம் சுருளிலிருந்த முந்தின வார்த்தைகளையெல்லாம் அதிலே எழுது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8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ಯೆಹೂದದ ಅರಸನಾದ ಯೆಹೋಯಾಕೀಮನಿಗೆ ನೀನು ಹೇಳತಕ್ಕದ್ದೇನಂದರೆ--ಕರ್ತನು ಹೀಗೆ ಹೇಳು ತ್ತಾನೆ--ಬಾಬೆಲಿನ ಅರಸ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ಶ್ಚಯವಾಗಿ ಬಂದು ಈ ದೇಶವನ್ನು ನಾಶಮಾಡಿ ಮನುಷ್ಯರನ್ನೂ ಪ್ರಾಣ ಗಳನ್ನೂ ಅದರೊಳಗಿಂದ ಹಾಳು ಮಾಡುವದು ಖಂಡಿತ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ರಲ್ಲಿ ಯಾಕೆ ಬರೆದಿದ್ದೀ ಎಂದು ಹೇಳಿ ನೀನು ಈ ಸುರಳಿಯನ್ನು ಸುಟ್ಟ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ಯೆಹೂದದ ಅರಸನಾದ ಯೋಷೀಯನ ಮಗನಾದ ಯೆಹೋಯಾಕೀಮನ ನಾಲ್ಕನೇ ವರುಷದಲ್ಲಿ ಆದದ್ದೇನಂದರೆ--ಯೆರೆವಿಾಯ ನಿಗೆ ಕರ್ತನಿಂದ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ಕ್ಯ ಉಂಟಾಯಿತು, ಯಾವ ದ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ಪುಸ್ತಕದ ಸುರಳಿಯನ್ನು ತಕ್ಕೊಂಡು ನಾನು ಇಸ್ರಾಯೇಲಿಗೂ ಯೆಹೂದಕ್ಕೂ ಎಲ್ಲಾ ಜನಾಂಗ ಗಳಿಗೂ ವಿರೋಧವಾಗಿ ನಿನ್ನ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ಾಡಿ ದಂದಿನಿಂದ ಯೋಷೀಯನ ದಿನಗಳು ಮೊದಲು ಗೊಂಡು ಈ ದಿನದ ವರೆಗೂ ನಿನಗೆ ಹೇಳಿದ ವಾಕ್ಯಗಳನ್ನೆಲ್ಲಾ ಅದರಲ್ಲಿ ಬ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ಆದದರಿಂದ ಯೆಹೂದದ ಅರಸನಾದ ಯೆಹೋಯಾಕೀಮನನ್ನು ಕುರಿತು ಕರ್ತನು ಹೇಳುವದೇನಂದರೆ--ದಾವೀದನ ಸಿಂಹಾಸನ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ತುಕೊಳ್ಳುವವನು ಅವನಿಗೆ ಇರು ವದಿಲ್ಲ; ಅವನ ಹೆಣವು ಹಗಲಿನಲ್ಲಿ ಬಿಸಲಿಗೂ ರಾತ್ರಿಯಲ್ಲಿ ಹಿಮಕ್ಕೂ ಬಿಸಾಡಲ್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ಒಂದು ವೇಳೆ ಯೆಹೂ ದದ ಮನೆತನದವರು ನಾನು ಅವರಿಗೆ ಮಾಡುವದಕ್ಕೆ ನೆನಸುವ ಕೇಡನ್ನೆಲ್ಲಾ ಕೇಳಿ ನಾನು ಅವರ ಅಕ್ರಮ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ಪವನ್ನೂ ಮನ್ನಿಸುವ ಹಾಗೆ ತಮ್ಮ ತಮ್ಮ ಕೆಟ್ಟ ಮಾರ್ಗಗಳನ್ನು ಬಿಟ್ಟು ತಿರುಗಿಕೊಂಡಾರ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ಅವ ನನ್ನೂ ಅವನ ಸಂತಾನವನ್ನೂ ಸೇವಕರನ್ನೂ ಅವರ ಅಕ್ರಮಕ್ಕಾಗಿ ದಂಡಿಸುವೆನು; ಅವರ ಮೇಲೆಯೂ ಯೆರೂಸಲೇಮಿನ ನಿವಾಸಿ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ಯೂ ಯೆಹೂದದ ಮನುಷ್ಯರ ಮೇಲೆಯೂ ನಾನು ಅವರಿಗೆ ವಿರೋಧವಾಗಿ ಮಾತಾಡಿದಂಥ ಅವರು ಕಿವಿಗೊಡ ದಂಥ ಕೇಡನ್ನ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ಯೆರೆವಿಾಯನು ನೇರೀಯನ ಮಗನಾದ ಬಾರೂಕನನ್ನು ಕರೆದನು; ಬಾರೂಕನು ಯೆರೆವಿಾಯನ ಬಾಯಿಂದ ಕರ್ತನು ಅವನಿಗೆ ಹೇಳಿದ್ದ ಮಾ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ಳನ್ನೆಲ್ಲಾ ಕೇಳಿ ಪುಸ್ತಕದ ಸುರಳಿಯಲ್ಲಿ ಬರೆ 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ಮೇಲೆ ಯೆರೆವಿಾಯನು ಬಾರೂಕನಿಗೆ ಆಜ್ಞಾಪಿ ಸಿದ್ದೇನಂದರೆ--ನಾನು ಸೆರೆಯಲ್ಲಿಡಲ್ಪಟ್ಟಿದ್ದೇನೆ, ಕರ್ತನ ಆಲಯ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ಲಾರ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ಆಗ ಯೆರೆವಿಾ ಯನು ಮತ್ತೊಂದು ಸುರಳಿಯನ್ನು ತಕ್ಕೊಂಡು ನೇರೀಯನ ಮಗನಾದ ಲೇಖಕನಾದ ಬಾರೂಕನಿಗೆ ಕೊಟ್ಟನು; ಇವನು ಯೆಹೂದ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ಾದ ಯೆಹೋಯಾಕೀಮನು ಬೆಂಕಿಯಲ್ಲಿ ಸುಟ್ಟ ಪುಸ್ತಕದ ವಾಕ್ಯಗಳನ್ನೆಲ್ಲಾ ಯೆರೆವಿಾಯನ ಬಾಯಿಂದ ಬಂದ ಹಾಗೆ ಬರೆದ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ಲ್ಲದೆ ಅವುಗಳ ಹಾಗಿರುವ ಅನೇಕ ವಾಕ್ಯಗಳು ಅವುಗಳ ಸಂಗಡ ಕೂಡಿಸಲ್ಪಟ್ಟ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ದರಿಂದ ನೀನು ಹೋಗಿ ನನ್ನ ಬಾಯಿಂದ ಕೇಳಿ ನೀನು ಬರೆದ ಸುರಳಿಯಲ್ಲಿ ಕರ್ತನ ಆಲಯದೊಳಗೆ ಉಪವಾಸದ ದಿವಸದಲ್ಲಿ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ಕ್ಯಗಳನ್ನು ಜನರಿಗೆ ಕೇಳುವಂತೆ ಓದಿ ಹೇಳು ಮತ್ತು ತಮ್ಮ ಪಟ್ಟಣಗಳಿಂದ ಬರುವ ಯೆಹೂದದವರೆಲ್ಲರೂ ಕೇಳುವಂತೆಯೂ ಅವ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ಓದಿ ಹೇ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ಒಂದು ವೇಳೆ ಅವರ ವಿಜ್ಞಾಪನೆ ಕರ್ತನ ಮುಂದೆ ಬಂದೀತು; ಅವರು ತಮ್ಮ ತಮ್ಮ ಕೆಟ್ಟ ಮಾರ್ಗಗಳನ್ನು ಬಿ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ುಗಿಕೊಂಡಾರು; ಕರ್ತನು ಈ ಜನರಿಗೆ ವಿರೋಧವಾಗಿ ಪ್ರಕಟಿಸಿರುವ ಕೋಪವೂ ಉರಿಯೂ ಅಪಾರವಾಗಿದ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ಪ್ರವಾದಿ ಯಾದ ಯೆರೆವಿಾಯನು ತನಗೆ ಆಜ್ಞಾಪಿಸಿದ್ದನ್ನೆಲ್ಲಾ ಬಾರೂಕನು ಮಾಡಿ ಕರ್ತನ ವಾಕ್ಯಗಳನ್ನು ಪುಸ್ತಕ 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 ಆಲಯದಲ್ಲಿ ಓದ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ಯೆಹೂದದ ಅರಸನಾದ ಯೋಷೀಯನ ಮಗನಾದ ಯೆಹೋಯಾ ಕೀಮನ ಐದನೇ ವರುಷದ ಒಂಭತ್ತನೇ ತಿಂಗಳಲ್ಲಿ ಅವರು ಯೆರೂಸಲೇಮಿನಲ್ಲಿರುವ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ಿಗೂ ಯೆಹೂದದ ಪಟ್ಟಣಗಳಿಂದ ಯೆರೂಸಲೇಮಿಗೆ ಬಂದ ಜನರೆಲ್ಲರಿಗೂ ಕರ್ತನ ಸನ್ನಿಧಿಯಲ್ಲಿ ಉಪವಾಸವನ್ನು ಸಾರ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ಗ ಬಾರೂಕನು ಪುಸ್ತಕದಿಂದ ಯೆರೆ ವಿಾಯನ ವಾಕ್ಯಗಳನ್ನು ಕರ್ತನ ಆಲಯದಲ್ಲಿ ಲೇಖಕ ನಾದ ಶಾಫಾನನ ಮಗನಾಗಿರುವ ಗೆಮರ್ಯ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ಠಡಿ ಯಲ್ಲಿ, ಮೇಲಿನ ಅಂಗಳದಲ್ಲಿ, ಕರ್ತನ ಆಲಯದ ಹೊಸ ಬಾಗಿಲಿನ ಪ್ರವೇಶದಲ್ಲಿ ಎಲ್ಲಾ ಜನರ ಕಿವಿಗಳಲ್ಲಿ ಓದಿ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ಶಾಫಾನನ ಮಗನಾದ ಗೆಮ ರ್ಯನ ಮಗನಾದ ವಿಾಕಾಯನು ಕರ್ತನ ವಾಕ್ಯಗಳ ನ್ನೆಲ್ಲಾ ಆ ಪುಸ್ತಕದ ಮೇರೆಗೆ ಕೇಳಿದ ತರುವಾಯ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 ಮನೆಗ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ಲೇಖಕನ ಕೊಠಡಿಗೆ ಇಳಿದು ಹೋದನು; ಅಗೋ, ಅಲ್ಲಿ ಪ್ರಧಾನರೆಲ್ಲರು ಕೂತುಕೊಂಡಿದ್ದರು; ಯಾರಂದರೆ--ಲೇಖಕನಾದ ಎಲೀಷಾಮ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ೆಮಾಯನ ಮಗನಾದ ದೆಲಾ ಯನೂ ಅಕ್ಬೋರನ ಮಗನಾದ ಎಲ್ನಾಥಾನೂ ಶಾಫಾ ನನ ಮಗನಾದ ಗೆಮರ್ಯನೂ ಹನನೀಯನ ಮಗ ನಾದ ಚಿದ್ಕೀಯನೂ ಇವರ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 ಬಾರೂಕನು ಆ ಪುಸ್ತಕವನ್ನು ಜನರಿಗೆ ಓದಿ ಹೇಳಿದಾಗ ವಿಾಕಾ ಯನು ತಾನು ಕೇಳಿದ ವಾಕ್ಯಗಳನ್ನೆಲ್ಲಾ ಅ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ದರಿಂದ ಪ್ರಧಾನರೆಲ್ಲರೂ ಕೂಷಿಯ ಮಗನಾದ ಶೆಲೆಮ್ಯನ ಮಗನಾದ ನೆಥನ್ಯನ ಮಗನಾದ ಯೆಹೂದಿಯನ್ನು ಬಾರೂಕನ ಬ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ಿ--ನೀನು ಜನರಿಗೆ ಓದಿ ಹೇಳಿದ ಸುರಳಿಯನ್ನು ನಿನ್ನ ಕೈಯಲ್ಲಿ ತೆಗೆದುಕೊಂಡು ಬಾ ಎಂದು ಹೇಳಿದರು; ಹಾಗೆಯೇ ನೇರೀಯ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ಾದ ಬಾರೂಕನು ಸುರಳಿಯನ್ನು ತನ್ನ ಕೈಯಲ್ಲಿ ತೆಗೆದುಕೊಂಡು ಅವರ ಬಳಿಗೆ ಬ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ಗ ಅವರು ಅವನಿಗೆ--ಈಗ ಕೂತುಕೊಂಡು ನಮಗೆ ಓದಿ ಹೇಳು ಅಂದರು; ಆಗ ಬಾರೂಕನು ಅವರಿಗೆ ಓದಿ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ಗ ಆದದ್ದೇನಂದರೆ--ಅವರು ಆ ವಾಕ್ಯಗಳನ್ನೆಲ್ಲಾ ಕೇಳಿದ ಮೇಲೆ ಒಬ್ಬರಿಗೊಬ್ಬರು ಹೆದರಿಕೊಂಡು--ನಾವು ನಿಶ್ಚಯವಾಗಿ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ಕ್ಯಗಳನ್ನೆಲ್ಲಾ ಅರಸನಿಗೆ ತಿಳಿಸುತ್ತೇ ವೆಂದು ಬಾರೂಕನಿಗೆ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ವರು ಬಾರೂಕ ನಿಗೆ--ನೀನು ಅವನ ಬಾಯಿಂದ ಈ ವಾಕ್ಯಗಳನ್ನೆಲ್ಲಾ ಹೇಗೆ ಬರೆದದ್ದನ್ನು ನಮಗೆ ತಿಳಿಸ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ಗ ಬಾರೂಕನು ಅವರಿಗೆ--ಅವನು ಬಾಯಿಂದ ಈ ವಾಕ್ಯ ಗಳನ್ನೆಲ್ಲಾ ನನಗೆ ಹೇಳಿಕೊಟ್ಟನು; ನಾನು ಅವುಗಳನ್ನು ಮಸಿ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ುಸ್ತಕದಲ್ಲಿ ಬರೆದ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ಗ ಪ್ರಧಾನರು ಬಾರೂಕನಿಗೆ--ನೀನೂ ಯೆರೆವಿಾಯನೂ ಹೋಗಿ ಅಡಗಿಕೊಳ್ಳಿರಿ; ನೀವು ಎಲ್ಲಿದ್ದೀರೆಂಬದು ಯಾರ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ಯಲ್ಪಡದೆ ಇರಲಿ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ಮೇಲೆ ಅವರು ಅರಸನ ಬಳಿಗೆ ಅಂಗಳಕ್ಕೆ ಹೋದರು; ಆದರೆ ಆ ಸುರಳಿಯನ್ನು ಲೇಖಕನಾದ ಎಲೀಷಾಮನ ಕೊಠಡಿಯಲ್ಲಿ ಇಟ್ಟುಬಿಟ್ಟ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ಿಗೆ ಆ ವಾಕ್ಯಗಳನ್ನೆಲ್ಲಾ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ಗ ಅರಸನು ಆ ಸುರಳಿಯನ್ನು ತಕ್ಕೊಂಡು ಬರುವ ಹಾಗೆ ಯೆಹೂದಿಯನ್ನು ಕಳುಹಿಸಿದನು; ಅವನು ಅದನ್ನು ಲೇಖಕನಾದ ಎಲೀಷಾಮ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ಠಡಿಯೊಳಗಿಂದ ತೆಗೆದುಕೊಂಡನು; ಯೆಹೂದಿಯು ಅದನ್ನು ಅರಸನ ಮತ್ತು ಅವನ ಬಳಿಯಲ್ಲಿ ನಿಂತ ಎಲ್ಲಾ ಪ್ರಧಾನ ರಿಗೂ ಓದ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ಗ ಒಂಭತ್ತನೇ ತಿಂಗಳಲ್ಲಿ ಅರಸನು ಚಳಿಗಾಲದ ಮನೆಯಲ್ಲಿ ಕೂತುಕೊಂಡಿದ್ದನು; ಅವನ ಮುಂದೆ ಅಗ್ಗಿಷ್ಟಿಕೆಯಲ್ಲಿ ಬೆಂಕ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ರಿಯುತ್ತ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ಗ ಆದದ್ದೇನಂದರೆ--ಯೆಹೂದಿಯು ಮೂರು ನಾಲ್ಕು ಪುಟಗಳನ್ನು ಓದಿದ ಮೇಲೆ ಅದನ್ನು ಚೂರಿ ಯಿಂದ ಕೊಯ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ಗ್ಗಿಷ್ಟಿಕೆಯಲ್ಲಿದ್ದ ಬೆಂಕಿಯೊಳಗೆ ಸುರಳಿಯನ್ನೆಲ್ಲಾ ಅಗ್ಗಿಷ್ಟಿಕೆಯ ಬೆಂಕಿಯಲ್ಲಿ ಸುಟ್ಟು ಹೋಗುವ ವರೆ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ಕಿ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ದಾಗ್ಯೂ ಈ ವಾಕ್ಯಗಳನ್ನೆಲ್ಲಾ ಕೇಳಿದ ಅರಸನಾದರೂ ಅವನ ಸೇವಕರಲ್ಲಿ ಒಬ್ಬನಾದರೂ ಹೆದರಲಿಲ್ಲ, ತಮ್ಮವಸ್ತ್ರ 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ರಕೊಳ್ಳ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ಹೀಗಾದರೂ ಎಲ್ನಾಥಾ ನನೂ ದೆಲಾಯನೂ ಗೆಮರ್ಯನೂ ಆ ಸುರಳಿಯು ಸುಡಲ್ಪಡದ ಹಾಗೆ ಅರಸನಿಗೆ ಬಿನ್ನಹ ಮಾಡಿದರು; ಆದರೆ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ಿಗೆ ಕಿವಿಗೊ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ಅರಸನು ಎರಖ್ಮೆಯೆಲನ ಮಗನಾದ ಯೆರೆಮ್ಮೇಲನಿಗೂ ಅಜ್ರಿ ಯೇಲನ ಮಗನಾದ ಸೆರಾಯನಿಗೂ ಅಬ್ದೆಯೇಲನ ಮಗನಾದ ಶೆಲೆಮ್ಯನ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ೇಖಕನಾದ ಬಾರೂಕ ನನ್ನೂ ಪ್ರವಾದಿಯಾದ ಯೆರೆವಿಾಯನನ್ನೂ ಹಿಡಿಯ ಬೇಕೆಂದು ಆಜ್ಞಾಪಿಸಿದನು; ಆದರೆ ಕರ್ತನು ಅ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ಡಗ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ಗ ಅರಸನು ಆ ಸುರಳಿಯನ್ನೂ ಬಾರೂಕನು ಯೆರೆವಿಾಯನ ಬಾಯಿಂದ ಬರೆದಿದ್ದ ವಾಕ್ಯಗಳನ್ನೂ ಸುಟ್ಟಮೇಲೆ ಕರ್ತನ ವಾಕ್ಯ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ವಿಾಯನಿಗೆ ಉಂಟಾಗಿ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ನೀನು ಮತ್ತೊಂದು ಸುರಳಿಯನ್ನು ತಕ್ಕೊಂಡು ಯೆಹೂದದ ಅರಸನಾದ ಯೆಹೋಯಾಕೀಮನು ಸುಟ್ಟ ಮೊದಲನೆಯ ಸುರಳಿ ಯಲ್ಲಿದ್ದ ಮುಂಚ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ಕ್ಯಗಳನ್ನೆಲ್ಲಾ ಅದರಲ್ಲಿ ಬ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2026-10-21T09:39:19Z</dcterms:created>
  <dcterms:modified xsi:type="dcterms:W3CDTF">2026-10-21T09:39:19Z</dcterms:modified>
  <dc:title>ಯೆರೆಮೀಯನು : 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