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cue the souls that perish, 
Seek for the lost that stray ; 
atiently guide their footsteps 
Into the narrow way ; 
Over them kindly bending, 
Whisper the Saviour's call ; 
Tell them the feast is ready — 
Tell them there's room for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om . . for all, . . 
Room . . for all ! . . 
Tell them the feast is ready — 
Tell them there's room for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f the vale of sorrow, 
Out of the starless night, 
Into the golden sunshine, 
Peaceful, and pure, and bright : 
Gather them now to Jesus — 
Whisper again the call ; 
Tell them the feast is ready — 
Tell them there's room for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with a loving spirit, 
Go in the Master's name : 
Life, and a full salvation, 
Now to the world proclaim : 
Haste while the day-beams linger; 
Haste ere the shadows fall ; 
Tell them the feast is ready — 
Tell them there's room for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2026-09-15T13:50:28Z</dcterms:created>
  <dcterms:modified xsi:type="dcterms:W3CDTF">2026-09-15T13:50:28Z</dcterms:modified>
  <dc:title>Hymn : 820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