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மீதியானியராலே இஸ்ரவேலர் மிகவும் சிறுமைப்பட்டார்கள்; அப்பொழுது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மீதியானியராலே இஸ்ரவேலர் மிகவும் சிறுமைப்பட்டார்கள்; அப்பொழுது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ீதியானியர் நிமித்தம் கர்த்தரை நோக்கி முறையிட்ட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தூதனானவர் அவனுக்குத் தரிசனமாகி: பராக்கிரமசாலியே கர்த்தர் உன்னோடே இருக்கிறார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கர்த்தர்: உனக்குச் சமாதானம்; பயப்படாதே, நீ சாவதில்லை என்று சொன்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ிதியோன் தேவனை நோக்கி: தேவரீர் சொன்னபடி என் கையினாலே இஸ்ரவேலை இரட்சிக்கவேண்டுமானால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ே தேவன் அன்று ராத்திரி செய்தார்; தோல்மாத்திரம் காய்ந்திருந்து, பூமியெங்கும் பனி பெய்த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ీయులు యెహోవా దృష్టికి దోషులైనందున యెహోవా యేడేండ్లు వారిని మిద్యానీయుల కప్ప 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ిద్యానీయుల చెయ్యి ఇశ్రాయేలీయుల మీద హెచ్చాయెను గనుక వారు మిద్యానీయులయెదుట నిలువలేక కొండ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గులను గుహలను దుర్గములను తమకు సిద్ధపర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ీయులు విత్తనములు విత్తిన తరువాత మిద్యా నీయులును అమాలేకీయులును తూర్పుననుండు వారు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శువులను గుడారములను తీసికొని మిడతల దండంత విస్తారముగా వారిమీద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 యెదుట దిగి, గాజాకు పోవునంతదూరము భూమి పంటను పాడుచేసి, ఒక గొఱ్ఱనుగాని యెద్దునుగాని గాడిదను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నసాధన మైన మరిదేనినిగాని ఇశ్రాయేలీయులకు ఉండనీయ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ను వారి ఒంటెలును లెక్కలేక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శమును పాడుచేయుటకు వారు దానిలోనికి వచ్చిరి ఇశ్రాయేలీయులు మిద్యానీయులవలన మిక్కిలి హీనదశ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ప్పుడు వారు యెహోవాకు మొఱ్ఱ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ిద్యానీయులవలని బాధనుబట్టి ఇశ్రాయేలీయులు యెహోవాకు మొఱ్ఱ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ఇశ్రాయేలీ యులయొద్దకు ప్రవక్తనొకని పంపెను. అతడు వారితో ఈలాగు ప్రకటించెను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సెలవిచ్చినదేమనగానేను ఐగుప్తులోనుండి మిమ్మును రప్పించి, దాసుల గృహములోనుండ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కొని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ఐగుప్తీయుల చేతిలో నుండియు మిమ్మును బాధించిన వారందరిచేతిలోనుండియు మిమ్మును విడిపించి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నుండి వారిని తోలివేసి వారి దేశమును మీకిచ్చితిని; మీ దేవుడనైన యెహోవా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అమోరీయుల దేశమున నివసించు చున్నారు, వారి దేవతలకు భయపడకుడి అని మీతో చెప్పితిని గాని మీ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 వినకపో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దూత వచ్చి అబీయెజ్రీయుడైన యోవా షునకు కలిగిన ఒఫ్రాలోని మస్తకివృక్షము క్రింద కూర్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వాషు కుమారుడైన గిద్యోను మిద్యానీయులకు మరుగైయుండునట్లు గానుగ చాటున గోధుమలను దుళ్లగొట్ట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ెహోవా దూత అతనికి కనబడిపరాక్రమముగల బలాఢ్యుడా, యెహోవా నీకు తోడై యున్నాడని అత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గిద్యోనుచిత్తము నా యేలినవాడా, యెహోవా మాకు తోడైయుండినయెడల ఇదంతయు మాకేల సంభవిం చెను?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లో నుండి మమ్మును రప్పించెనని చెప్పుచు, మా పితరులు మాకు వివరించిన ఆయన అద్భుతకార్యములన్నియు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యెను? యెహోవా మమ్మును విడిచిపెట్టి మిద్యానీయుల చేతికి మమ్మును అప్పగించె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​అంతట యెహోవా అతనితట్టు తిరిగిబలము తెచ్చుకొని వెళ్లి మిద్యానీయుల చేతిలోనుండి ఇశ్రాయేల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 పుము, నిన్ను పంపినవాడను నేనే అ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అతడు చిత్తము నా యేలిన వాడా, దేని సహాయముచేత నేను ఇశ్రాయేలీయులను రక్షింపగలను? నా కుటుంబము మనష్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త్రములో ఎన్నికలేనిదే. నా పితరుల కుటుంబములో నేను కనిష్ఠుడనై యున్నానని ఆయనతో చెప్పెను. అందుక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న న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నీకు తోడై యుందును గనుక ఒకే మనుష్యుని హతము చేసినట్లు మిద్యానీయులను నీవు హతముచేయుదు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తడునాయెడల నీకు కటాక్షము కలిగినయెడల నాతో మాటలాడుచున్న వాడవు నీవే అని నేను తెలిసి కొ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సూచన కను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నేను నీయొద్దకు వచ్చి నా అర్పణమును బయటికి తెచ్చి నీ సన్నిధిని దానిని పెట్టువరకు ఇక్కడ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కుమీ అని వేడుకొనగా ఆయననీవు తిరిగి వచ్చువరకు నేను ఉండ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ు గిద్యోను లోపలికి పోయి ఒక మేక పిల్లను తూమెడు పిండితో పొంగని భక్ష్యములను సిద్ధపరచ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ంసమును గంపలో ఉంచి అది వండిన నీళ్లను కుండలో పోసి ఆయనకొరకు ఆ మస్తకివృక్షముక్రిందికి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ి దగ్గర ఉం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ేవుని దూత ఆ మాంస మును పొంగని భక్ష్యములను పట్టుకొని రాతి మీద పెట్టినీళ్లు పోయుమ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ాలాగు చేయగా యెహోవా దూత తన చేత నున్న కఱ్ఱను చాపి దాని కొనతో ఆ మాంసమును ఆ పొంగని భక్ష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ినప్పుడు అగ్ని ఆ రాతిలోనుండి వెడలి ఆ మాంస మును పొంగని భక్ష్యములను కాల్చి వేసెను, అంతట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త అతనికి అదృశ్య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గిద్యోను ఆయన యెహోవా దూత అని తెలిసికొని అహహా నా యేలినవాడా, యెహోవా, ఇందుకే గదా నేను ముఖా ముఖ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దూతను చూచ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యెహోవానీకు సమాధానము, భయపడకుము, నీవు చావవని అతని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క్కడ గిద్యోను యెహోవా నామమున బలిపీఠము కట్టి, దానికి యెహోవా సమాధానకర్తయను పేరుపెట్టెను. నేటి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అబీ యెజ్రీయుల ఒఫ్రాలో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ఆ రాత్రియందే యెహోవానీ తండ్రి కోడెను, అనగా ఏడేండ్ల రెండవ యెద్దును తీసికొని వచ్చి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కట్టిన బయలుయొక్క బలిపీఠమును పడగొట్టి, దానికి పైగానున్న దేవతాస్తంభమును నరిక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గిన యేర్పాటుతో ఈ బండ కొనను నీ దేవుడైన యెహో వాకు బలిపీఠము కట్టి, ఆ రెండవ కోడెను తీసి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రికిన ప్రతిమయొక్క కఱ్ఱతో దహనబలి నర్పించు మ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బట్టి గిద్యోను తన పని వారిలో పదిమందిని తీసికొనివచ్చి యెహోవా తనతో చెప్పినట్లు చేసెను.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 కుటుంబమునకును ఆ ఊరివారికిని భయపడినందున పగలు దానిని చేయలేక రాత్రివేళ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 ఊరివారు వేకువనే లేచినప్పుడు బయలుయొక్క బలిపీఠము విరుగగొట్టబడియుండెను, దానికి పైగా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ాస్తంభమును పడద్రోయబడి యుండెను, కట్టబడిన ఆ బలిపీఠముమీద ఆ రెండవ యెద్దు అర్పింప 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వారుఈ పని యెవరు చేసినదని ఒకరితోనొకరు చెప్పుకొనుచు విచారణచేసి వెదకి, యోవాషు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ద్యోను ఆ పనిచేసినట్టు తెలి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బట్టి ఆ ఊరివారునీ కుమారుడు బయలుయొక్క బలిపీఠమును పడగొట్టి దానికి పైగానున్న దేవతాస్తంభ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ద్రోసెను గనుక అతడు చావవలెను, వానిని బయటికి తెమ్మని యోవాష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ోవాషు తనకు ఎదురుగా నిలిచిన వారందరితోమీరు బయలు పక్షముగా వాదింతురా? మీరు వాని రక్షించు 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పక్షముగా వాదించువాడు ఈ ప్రొద్దుననే చావవలెను; ఎవడో వాని బలిపీఠమును విరుగగొట్టెను గనుక,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యైనందున తన పక్షమున తానేవాదించ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ఒకడు తన బలిపీఠమును విరుగ గొట్టినందున అతనితో బయలు వాదించుకొననిమ్మని చెప్పి ఆ దినమున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ుబ్బయల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మిద్యానీయులందరును అమాలేకీయులందరును తూర్పు వారందరును కూడి వచ్చి నది దాటి యెజ్రెయేలు మైదా న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యెహోవా ఆత్మ గిద్యోనును ఆవే శించెను. అతడు బూర ఊదినప్పుడు అబీయెజెరు కుటుంబపువారు అతని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తడు మనష్షీ యులందరియొద్దకు దూతలను పంపగా వారును కూడు కొని అతనియొద్దకు వచ్చిరి. అతడు ఆష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బూలూను నఫ్తాలి గోత్రములవారియొద్దకు దూతలను పంపగా వారును కూడినవారిని ఎదుర్కొనుట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ప్పుడు గిద్యోను నీవు సెలవిచ్చినట్లు నాచేత ఇశ్రాయేలీయులను రక్షింప నుద్దేశ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నేను కళ్లమున గొఱ్ఱబొచ్చు ఉంచినతరువాత నేల అంతయు ఆరియుండగా ఆ గొఱ్ఱ బొచ్చుమీద మాత్రమే మంచుపడు న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సెల విచ్చినట్లు ఇశ్రాయేలీయులను నా మూలముగా రక్షించెదవని నేను నిశ్చయించుకొందునని దేవున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ఆలాగున జరిగెను; అతడు ప్రొద్దుట లేచి ఆ బొచ్చును పిడిచి నీళ్లతో పాత్ర నిండువరకు ఆ బొచ్చ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ును పి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​అప్పుడు గిద్యోనునీ కోపము నా మీద మండనియ్యకుము; ఇంకొక మారే ఆ బొచ్చుచేత శోధింప సెలవిమ్ము. న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ిమీద మంచు పడి యుండగా ఆ బొచ్చు మాత్రమే పొడిగా ఉండనిమ్మని దేవు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ఆ రాత్రి దేవుడు ఆలాగున చేసెను; నేల అంతటి మీద మంచు పడినను ఆ బొచ్చుమాత్రమే పొడిగా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2026-10-21T02:58:38Z</dcterms:created>
  <dcterms:modified xsi:type="dcterms:W3CDTF">2026-10-21T02:58:38Z</dcterms:modified>
  <dc:title>న్యాయాధిపతులు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