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த்துவேலின் குமாரனாகிய யோவேலுக்கு உண்டான கர்த்தருடைய வசன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யோரே, இதைக் கேளுங்கள்; தேசத்தின் சகல குடிகளே, செவிகொடுங்கள்; உங்கள் நாட்களிலாவது உங்கள் பிதாக்களின் நாட்களிலாவது இப்படிப்பட்டது சம்பவித்ததுண்டா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ுதியோரே, இதைக் கேளுங்கள்; தேசத்தின் சகல குடிகளே, செவிகொடுங்கள்; உங்கள் நாட்களிலாவது உங்கள் பிதாக்களின் நாட்களிலாவது இப்படிப்பட்டது சம்பவித்ததுண்ட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ின் செய்தியை உங்கள் பிள்ளைகளுக்குத் தெரிவியுங்கள்; இதை உங்கள் பிள்ளைகள் தங்கள் பிள்ளைகளுக்கும், அவர்கள் தங்கள் பிள்ளைகளுக்கும் சந்ததியாருக்கும் தெரிவிக்கக்கடவ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ச்சைப்புழு விட்டதை வெட்டுக்கிளி தின்றது; வெட்டுக்கிளி விட்டதைப் பச்சைக்கிளி தின்றது; பச்சைக்கிளி விட்டதை முசுக்கட்டைப்பூச்சி தின்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ச்சைப்புழு விட்டதை வெட்டுக்கிளி தின்றது; வெட்டுக்கிளி விட்டதைப் பச்சைக்கிளி தின்றது; பச்சைக்கிளி விட்டதை முசுக்கட்டைப்பூச்சி தின்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றியரே விழித்து எழுங்கள்; திராட்சரசம் குடிக்கிற சகல ஜனங்களே, புது திராட்சரசத்தினிமித்தம் அலறுங்கள்; அது உங்கள் வாயினின்று விலக்கப்ப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ெறியரே விழித்து எழுங்கள்; திராட்சரசம் குடிக்கிற சகல ஜனங்களே, புது திராட்சரசத்தினிமித்தம் அலறுங்கள்; அது உங்கள் வாயினின்று விலக்கப்ப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ண்ணிமுடியாத ஒரு பலத்த ஜாதி உன் தேசத்தின்மேல் வருகிறது; அதின் பற்கள் சிங்கத்தின் பற்கள்; துஷ்ட சிங்கத்தின் கடைவாய்ப்பற்கள் அதற்கு உண்ட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ண்ணிமுடியாத ஒரு பலத்த ஜாதி உன் தேசத்தின்மேல் வருகிறது; அதின் பற்கள் சிங்கத்தின் பற்கள்; துஷ்ட சிங்கத்தின் கடைவாய்ப்பற்கள் அதற்கு உண்ட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ிராட்சச்செடியை அழித்து, என் அத்திமரத்தை உரித்து, அதின் பட்டையை முற்றிலும் தின்றுபோட்டது; அதின் கிளைகள் வெண்மையா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திராட்சச்செடியை அழித்து, என் அத்திமரத்தை உரித்து, அதின் பட்டையை முற்றிலும் தின்றுபோட்டது; அதின் கிளைகள் வெண்மையா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ன் பாலியவயதின் புருஷனுக்காக இரட்டுடுத்தியிருக்கிற பெண்ணைப்போலப் புலம்ப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ோஜனபலியும் பானபலியும் கர்த்தருடைய ஆலயத்தை விட்டு அற்றுப்போயின; கர்த்தரின் ஊழியக்காரராகிய ஆசாரியர்கள் துக்கிக்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யல்வெளி பாழாயிற்று, பூமி துக்கங்கொண்டாடுகிறது; விளைச்சல் அழிக்கப்பட்டது; புது திராட்சரசம் வற்றிப்போயிற்று; எண்ணெய் மாண்டுபோய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யல்வெளி பாழாயிற்று, பூமி துக்கங்கொண்டாடுகிறது; விளைச்சல் அழிக்கப்பட்டது; புது திராட்சரசம் வற்றிப்போயிற்று; எண்ணெய் மாண்டுபோ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யிரிடுங் குடிகளே, வெட்கப்படுங்கள்; கோதுமையும் வாற்கோதுமையும் இல்லாமற்போயிற்று; திராட்சத்தோட்டக்காரரே, அலறுங்கள்; வயல்வெளியின் அறுப்பு அழிந்து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யிரிடுங் குடிகளே, வெட்கப்படுங்கள்; கோதுமையும் வாற்கோதுமையும் இல்லாமற்போயிற்று; திராட்சத்தோட்டக்காரரே, அலறுங்கள்; வயல்வெளியின் அறுப்பு அழிந்து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ிராட்சச்செடி வதங்கி, அத்திமரம் சாரமற்றுப்போகிறது; மாதளை, பேரீச்சம், கிச்சலி முதலிய வெளியின் செடிகள் எல்லாம் வாடிப்போயின; சந்தோஷம் மனுபுத்திரரைவிட்டு ஒழிந்துபோயிற்று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ிராட்சச்செடி வதங்கி, அத்திமரம் சாரமற்றுப்போகிறது; மாதளை, பேரீச்சம், கிச்சலி முதலிய வெளியின் செடிகள் எல்லாம் வாடிப்போயின; சந்தோஷம் மனுபுத்திரரைவிட்டு ஒழிந்துபோயிற்று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்களே, இரட்டுடுத்திப் புலம்புங்கள்; பலிபீடத்தின் பணிவிடைக்காரரே, அலறுங்கள்; என் தேவனுடைய தொண்டரே, நீங்கள் உள்ளே பிரவேசித்து இரட்டுடுத்தவர்களாய் இராத்தங்குங்கள். உங்கள் தேவனுடைய ஆலயத்தில் போஜனபலியும் பானபலியும் செலுத்தப்படாமல் நிறுத்த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சாரியர்களே, இரட்டுடுத்திப் புலம்புங்கள்; பலிபீடத்தின் பணிவிடைக்காரரே, அலறுங்கள்; என் தேவனுடைய தொண்டரே, நீங்கள் உள்ளே பிரவேசித்து இரட்டுடுத்தவர்களாய் இராத்தங்குங்கள். உங்கள் தேவனுடைய ஆலயத்தில் போஜனபலியும் பானபலியும் செலுத்தப்படாமல் நிறுத்த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ிசுத்த உபவாசநாளை நியமியுங்கள்; விசேஷித்த ஆசரிப்பைக் கூறுங்கள்; மூப்பரையும் தேசத்தின் எல்லாக்குடிகளையும் உங்கள் தேவனாகிய கர்த்தரின் ஆலயத்திலே கூடிவரச்செய்து கர்த்தரை நோக்கிக் கூப்பிட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ரிசுத்த உபவாசநாளை நியமியுங்கள்; விசேஷித்த ஆசரிப்பைக் கூறுங்கள்; மூப்பரையும் தேசத்தின் எல்லாக்குடிகளையும் உங்கள் தேவனாகிய கர்த்தரின் ஆலயத்திலே கூடிவரச்செய்து கர்த்தரை நோக்கிக் கூப்பிட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 நாளினிமித்தம் ஐயோ! கர்த்தருடைய நாள் சமீபமாயிருக்கிறது; அது சங்காரம்போல சர்வவல்லவரிடத்திலிருந்து வர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ண்களைவிட்டு ஆகாரமும், நம்முடைய தேவனின் ஆலயத்தைவிட்டுச் சந்தோஷமும், மகிழ்ச்சியும் நீக்கப்படவில்லைய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ம்முடைய கண்களைவிட்டு ஆகாரமும், நம்முடைய தேவனின் ஆலயத்தைவிட்டுச் சந்தோஷமும், மகிழ்ச்சியும் நீக்கப்படவில்லைய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தையானது மண்கட்டிகளின்கீழ் மக்கிப்போயிற்று; பயிர் தீய்ந்துபோகிறதினால் பண்டசாலைகள் பாழாகிக் களஞ்சியங்கள் இடிந்துபோயின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தையானது மண்கட்டிகளின்கீழ் மக்கிப்போயிற்று; பயிர் தீய்ந்துபோகிறதினால் பண்டசாலைகள் பாழாகிக் களஞ்சியங்கள் இடிந்துபோயின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ிருகங்கள் எவ்வளவாய்த் தவிக்கிறது; மாட்டுமந்தைகள் தங்களுக்கு மேய்ச்சல் இல்லாததினால் கலங்குகிறது; ஆட்டு மந்தைகளும் சேதமாய்ப்போ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ிருகங்கள் எவ்வளவாய்த் தவிக்கிறது; மாட்டுமந்தைகள் தங்களுக்கு மேய்ச்சல் இல்லாததினால் கலங்குகிறது; ஆட்டு மந்தைகளும் சேதமாய்ப்போ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உம்மை நோக்கிக் கூப்பிடுகிறேன்; அக்கினி வனாந்தரத்தின் மேய்ச்சல்களைப் பட்சித்து, ஜுவாலை வெளியின் விருட்சங்களையெல்லாம் எரித்துப்போடு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உம்மை நோக்கிக் கூப்பிடுகிறேன்; அக்கினி வனாந்தரத்தின் மேய்ச்சல்களைப் பட்சித்து, ஜுவாலை வெளியின் விருட்சங்களையெல்லாம் எரித்துப்போடு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ியின் மிருகங்களும் உம்மை நோக்கிக் கதறுகிறது; நதிகளில் தண்ணீரெல்லாம் வற்றிப்போயிற்று; அக்கினி வனாந்தரத்தின் மேய்ச்சல்களைப் பட்சித்துப்போட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ெளியின் மிருகங்களும் உம்மை நோக்கிக் கதறுகிறது; நதிகளில் தண்ணீரெல்லாம் வற்றிப்போயிற்று; அக்கினி வனாந்தரத்தின் மேய்ச்சல்களைப் பட்சித்துப்போட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62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થુએલના પુત્ર યોએલને સંભળાયેલી યહોવાની વ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સાંભળો, હે ઇસ્રાએલના વડીલો! અને દેશના સર્વ વતનીઓ, તમે પણ ધ્યાન આપો! તમારા કે તમારા પૂર્વજો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યમાં કદી આવું બન્યુ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મે તમારાઁ સંતાનોને એની વાત કરજો; તેઓ તેમનાં સંતાનોને વાત કરશે અને તેઓ પછીની પેઢીને ક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ીડો તમારો બઘો પાક ખાઈ જશે. જે કાતરનારા તીડોએ છોડયું તે ગણગણતા તીડો ખાશે; જે ગણગણતા તીડોએ છોડ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કૂદતા તીડો ખાશે; છેલ્લે આંકરાંતિયા તીડ બચેલું બઘું ખાઈ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ે છાકટાઓ, તમે જાગો અને આક્રંદ કરો! સર્વ દ્રાક્ષારસ પીનારાઓ, જોરથી રડો! મીઠો દ્રાક્ષરસ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થી લઈ લેવા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ારણ, એક દેશે પૃથ્વીને ઢાંકી દીધી છે. તેઓ અગણિત છે. એમનાં દાંત સિંહના દાંત જેવા છે, તેમની દાઢ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િંહણની દાઢો જે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એ મારી દ્રાક્ષની લતાઓનો નાશ કર્યો છે અને અંજીર વૃક્ષો પર ફકત પાતળી ડાળીઓ છોડી છે. તેઓએ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ાલ સંપૂર્ણત: ઉતારી લીધી છે અને તેને બાજુમાં ફેંકી દીઘું છે. ડાળીઓ સફેદ દેખ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કોઇ કુંવારી કન્યા પોતાના જુવાન પતિના અવસાનથી શોકના વસ્ત્રો પહેરીને આક્રંદ કરે તેમ તમે આક્રંદ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હોવાના મંદિરમાં ખાદ્યાર્પણો અને પેયાર્પણો આવતાં નથી. યાજકો જે યહોવા આગળ સેવક છે તેઓ શોક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ખેતરો લૂંટાઇ ગયા છે. ભૂમિ આક્રંદ કરે છે. કેમ કે અનાજ લૂંટાઇ ગયું છે. નવી દ્રાક્ષ સુકાઇ ગ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લ સુકાઇ 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ધરતીના ખેડનારાઓ! પોક મૂકો, આક્રંદ કરો, હે દ્રાક્ષનીવાડીના માળીઓ! ઘઉં માટે અને જવ માટે પો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ો; કારણ કે ખેતરોના પાકનો નાશ થ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દ્રાક્ષની વેલીઓ સુકાઇ રહી છે, અંજીર સુકાઈ રહ્યાં છે. દાડમ, તાડ, સફરજન અને ખેતરમા બધાં વૃક્ષ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ૂકાઇ ગયા છે. લોકોમાંથી આનંદ જતો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યાજકો! શોકના વસ્ત્રો ધારણ કરીને શોક કરો. હે વેદીના સેવકો, આક્રંદ કરો. હે મારા દેવના સેવક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ોકના વસ્ત્રોમાં આખી રાત ગાળો. તમારા દેવના ઘરમાં કોઇ ખાદ્યાર્પણ કે પેયાર્પણ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વિત્ર ઉપવાસની જાહેરાત કરો. પવિત્રસભા બોલાવો, તમારા દેવ યહોવાના મંદિરમાં આગેવાનો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વાસીઓને ભેગા કરો, અને યહોવા આગળ રૂદ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અરર! કેવો ભયંકર દિવસ. યહોવાનો વિશેષ દિવસ નજીક છે! સૈન્યોનો દેવ યહોવા તરફથી વિનાશ રૂપે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પણી નજર સામે જ આપણું અન્ન અદ્રશ્ય થઇ ગયું. આપણા દેવના મંદિરમાંથી સર્વ આનંદ અને ઉત્સાહ ઊડી ગ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સૂકી જમીન નીચે ધાન્ય સડી જાય છે. વખારો નષ્ટ થઇ છે. કોઠારો ઓછા થયા છે. ખેતરોમાં અનાજ સુકાઈ ગ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ઢોર ભાંભરી રહ્યાં છે! અને બળદો મુંજાયા છે; કારણકે તેઓ માટે ઘાસચારો રહ્યો નથી. ઘેટાંનાં ટોળાંઓ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ષ્ટ સહન કરી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યહોવા, હું તમને બોલાવું છું, ‘કારણકે અગ્નિએ મરૂભૂમિના ઘાસચારાને ભસ્મ કર્યો છે અને પ્રજવલ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ાળાઓએ ખેતરના બધા વૃક્ષો બાળી નાખ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ા, વનચર પશુઓ પણ પાણી માટે તમને પોકારે છે; કારણકે પાણીની ઘારાઓ સુકાઇ ગઇ છે, ને અગ્નિએ વન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ાસચારો ભસ્મ કર્ય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એલ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2026-10-20T04:19:43Z</dcterms:created>
  <dcterms:modified xsi:type="dcterms:W3CDTF">2026-10-20T04:19:43Z</dcterms:modified>
  <dc:title>યોએલ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