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ேவாலயத்தை விட்டுப் புறப்படும்போது, அவருடைய சீஷர்களில் ஒருவன் அவரை நோக்கி: போதகரே, இதோ, இந்தக்கல்லுகள் எப்படிப்பட்டது! இந்தக் கட்டடங்கள் எப்படிப்பட்டது! பாரு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ேவாலயத்தை விட்டுப் புறப்படும்போது, அவருடைய சீஷர்களில் ஒருவன் அவரை நோக்கி: போதகரே, இதோ, இந்தக்கல்லுகள் எப்படிப்பட்டது! இந்தக் கட்டடங்கள் எப்படிப்பட்டது! பார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னுக்குப் பிரதியுத்தரமாக: இந்தப்பெரிய கட்டடங்களைக் காண்கிறாயே, ஒரு கல்லின்மேல் ஒரு கல்லிராதபடிக்கு எல்லாம் இடிக்கப்பட்டுப்போகும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னுக்குப் பிரதியுத்தரமாக: இந்தப்பெரிய கட்டடங்களைக் காண்கிறாயே, ஒரு கல்லின்மேல் ஒரு கல்லிராதபடிக்கு எல்லாம் இடிக்கப்பட்டுப்போகு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, அவர் தேவாலயத்துக்கு எதிராக ஒலிவமலையின் மேல் உட்கார்ந்திருக்கையில், பேதுருவும் யாக்கோபும் யோவானும் அந்திரேயாவும் அவரிடத்தில் தனித்து வந்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, அவர் தேவாலயத்துக்கு எதிராக ஒலிவமலையின் மேல் உட்கார்ந்திருக்கையில், பேதுருவும் யாக்கோபும் யோவானும் அந்திரேயாவும் அவரிடத்தில் தனித்து வந்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எப்பொழுது சம்பவிக்கும்? இவைகளெல்லாம் நிறைவேறுங்காலத்துக்கு அடையாளம் என்ன? எங்களுக்குச் சொல்லவேண்டு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எப்பொழுது சம்பவிக்கும்? இவைகளெல்லாம் நிறைவேறுங்காலத்துக்கு அடையாளம் என்ன? எங்களுக்குச் சொல்லவேண்டு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வர்களுக்குப் பிரதியுத்தரமாக: ஒருவனும் உங்களை வஞ்சியாதபடிக்கு எச்சரிக்கையாயி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ில் அநேகர் வந்து, என் நாமத்தைக்கொண்டு: நானே கிறிஸ்து என்று சொல்லி, அநேகரை வஞ்சி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ுத்தங்களையும் யுத்தங்களின் செய்திகளையும் கேள்விப்படும்போது கலங்காதேயுங்கள்; இவைகள் சம்பவிக்கவேண்டியதே; ஆனாலும் முடிவு உடனே வர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ுத்தங்களையும் யுத்தங்களின் செய்திகளையும் கேள்விப்படும்போது கலங்காதேயுங்கள்; இவைகள் சம்பவிக்கவேண்டியதே; ஆனாலும் முடிவு உடனே வர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ுக்கு விரோதமாய் ஜனமும், ராஜ்யத்துக்கு விரோதமாய் ராஜ்யமும் எழும்பும்; பூமியதிர்ச்சிகளும் பல இடங்களில் உண்டாகும், பஞ்சங்களும் கலகங்களும் உண்டாகும்; இவைகள் வேதனைகளுக்கு ஆரம்ப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ுக்கு விரோதமாய் ஜனமும், ராஜ்யத்துக்கு விரோதமாய் ராஜ்யமும் எழும்பும்; பூமியதிர்ச்சிகளும் பல இடங்களில் உண்டாகும், பஞ்சங்களும் கலகங்களும் உண்டாகும்; இவைகள் வேதனைகளுக்கு ஆரம்ப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 எச்சரிக்கையாயிருங்கள், ஏனெனில் உங்களை ஆலோசனைச் சங்கங்களுக்கு ஒப்புக்கொடுப்பார்கள், நீங்கள் ஜெபஆலயங்களில் அடிக்கப்படுவீர்கள்; என்னிமித்தம் தேசாதிபதிகளுக்கும் அதிகாரிகளுக்கும் சாட்சியாக அவர்களுக்கு முன்பாக நிறுத்தப்படு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 எச்சரிக்கையாயிருங்கள், ஏனெனில் உங்களை ஆலோசனைச் சங்கங்களுக்கு ஒப்புக்கொடுப்பார்கள், நீங்கள் ஜெபஆலயங்களில் அடிக்கப்படுவீர்கள்; என்னிமித்தம் தேசாதிபதிகளுக்கும் அதிகாரிகளுக்கும் சாட்சியாக அவர்களுக்கு முன்பாக நிறுத்தப்படு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ஜாதிகளுக்கும் சுவிசேஷம் முந்திப் பிரசங்கிக்கப்பட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ங்களைக் கொண்டுபோய் ஒப்புக்கொடுக்கும்போது, நீங்கள் என்னபேசுவோம் என்று முன்னதாகக் கவலைப்படாமலும் சிந்தியாமலுமிருங்கள்; அந்நாளிகையிலே எது உங்களுக்கு அருள் செய்யப்படுமோ அதையே பேசுங்கள்; ஏனெனில் பேசுகிறவர் நீங்களல்ல பரிசுத்த ஆவியே பேசுகிறவ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ங்களைக் கொண்டுபோய் ஒப்புக்கொடுக்கும்போது, நீங்கள் என்னபேசுவோம் என்று முன்னதாகக் கவலைப்படாமலும் சிந்தியாமலுமிருங்கள்; அந்நாளிகையிலே எது உங்களுக்கு அருள் செய்யப்படுமோ அதையே பேசுங்கள்; ஏனெனில் பேசுகிறவர் நீங்களல்ல பரிசுத்த ஆவியே பேசுகிறவ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ங்களைக் கொண்டுபோய் ஒப்புக்கொடுக்கும்போது, நீங்கள் என்னபேசுவோம் என்று முன்னதாகக் கவலைப்படாமலும் சிந்தியாமலுமிருங்கள்; அந்நாளிகையிலே எது உங்களுக்கு அருள் செய்யப்படுமோ அதையே பேசுங்கள்; ஏனெனில் பேசுகிறவர் நீங்களல்ல பரிசுத்த ஆவியே பேசுகிறவ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சகோதரன் சகோதரனையும், தகப்பன் பிள்ளைகளையும் மரணத்துக்கு ஒப்புக்கொடுப்பார்கள்; பெற்றாருக்கு விரோதமாகப் பிள்ளைகள் எழும்பி, அவர்களைக் கொலைசெய்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சகோதரன் சகோதரனையும், தகப்பன் பிள்ளைகளையும் மரணத்துக்கு ஒப்புக்கொடுப்பார்கள்; பெற்றாருக்கு விரோதமாகப் பிள்ளைகள் எழும்பி, அவர்களைக் கொலைசெய்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ாமத்தினிமித்தம் எல்லாராலும் பகைக்கப்படுவீர்கள். முடிவுபரியந்தம் நிலைநிற்பவனே இரட்சிக்கப்பட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பாழாக்குகிற அருவருப்பைக் குறித்துத் தானியேல் தீர்க்கதரிசி சொல்லியிருக்கிறானே; வாசிக்கிறவன் சிந்திக்கக்கடவன்; அது நிற்கத் தகாத இடத்திலே நீங்கள் அதை நிற்கக் காணும்போது, யூதேயாவில் இருக்கிறவர்கள் மலைகளுக்கு ஓடிப்போகக்கட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பாழாக்குகிற அருவருப்பைக் குறித்துத் தானியேல் தீர்க்கதரிசி சொல்லியிருக்கிறானே; வாசிக்கிறவன் சிந்திக்கக்கடவன்; அது நிற்கத் தகாத இடத்திலே நீங்கள் அதை நிற்கக் காணும்போது, யூதேயாவில் இருக்கிறவர்கள் மலைகளுக்கு ஓடிப்போகக்கட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ீட்டின்மேல் இருக்கிறவன் தன் வீட்டிற்குள் இறங்காமலும், தன் வீட்டில் எதையாகிலும் எடுத்துக்கொள்ள உள்ளே போகாமலும் இருக்கக்கட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் இருக்கிறவன் தன் வஸ்திரத்தை எடுப்பதற்குப் பின்னிட்டுத் திரும்பாதிருக்க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ட்களிலே கர்ப்பவதிகளுக்கும் பால்கொடுக்கிறவர்களுக்கும் ஐயோ!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ஓடிப்போவது மாரிகாலத்திலே, சம்பவியாதபடிக்கு வேண்டி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னெனில், தேவன் உலகத்தைச் சிருஷ்டித்ததுமுதல் இதுவரைக்கும் சம்பவித்திராததும், இனிமேலும் சம்பவியாததுமான மிகுந்த உபத்திரவம் அந்நாட்களில் உண்ட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னெனில், தேவன் உலகத்தைச் சிருஷ்டித்ததுமுதல் இதுவரைக்கும் சம்பவித்திராததும், இனிமேலும் சம்பவியாததுமான மிகுந்த உபத்திரவம் அந்நாட்களில் உண்ட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அந்நாட்களைக் குறைத்திராவிட்டால், ஒருவனாகிலும் தப்பிப்போவதில்லை; தாம் தெரிந்துகொண்டவர்களினிமித்தமோ, அவர் அந்த நாட்களைக் குறைத்தி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அந்நாட்களைக் குறைத்திராவிட்டால், ஒருவனாகிலும் தப்பிப்போவதில்லை; தாம் தெரிந்துகொண்டவர்களினிமித்தமோ, அவர் அந்த நாட்களைக் குறைத்தி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: இதோ, கிறிஸ்து இங்கே இருக்கிறார், அதோ, அங்கே இருக்கிறார் என்று எவனாகிலும் சொன்னால், நம்பாதே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னெனில், கள்ளக்கிறிஸ்துக்களும் கள்ளத்தீர்க்கதரிசிகளும் எழும்பி, கூடுமானால் தெரிந்துகொள்ளப்பட்டவர்களையும் வஞ்சிக்கத்தக்கதாக அடையாளங்களையும் அற்புதங்களையும் செய்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னெனில், கள்ளக்கிறிஸ்துக்களும் கள்ளத்தீர்க்கதரிசிகளும் எழும்பி, கூடுமானால் தெரிந்துகொள்ளப்பட்டவர்களையும் வஞ்சிக்கத்தக்கதாக அடையாளங்களையும் அற்புதங்களையும் செய்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ோ எச்சரிக்கையாயிருங்கள்; இதோ, எல்லாவற்றையும் முன்னதாக உங்களுக்கு அறிவித்தி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நாட்களிலே, அந்த உபத்திரவத்திற்குப்பின்பு, சூரியன் அந்தகாரப்படும், சந்திரன் ஒளியைக்கொடாதிருக்கும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ின் நட்சத்திரங்கள் விழும், வானங்களிலுள்ள சத்துவங்களும் அசைக்கப்ப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மனுஷகுமாரன் மிகுந்த வல்லமையோடும் மகிமையோடும் மேகங்களின்மேல் வருகிறதைக் காண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ர் தம்முடைய தூதரை அனுப்பி, தாம் தெரிந்துகொண்டவர்களை பூமியின் கடைமுனை முதற்கொண்டு வானத்தின் கடைமுனைமட்டுமுள்ள நாலுதிசைகளிலுமிருந்து கூட்டிச்சேர்ப்ப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ர் தம்முடைய தூதரை அனுப்பி, தாம் தெரிந்துகொண்டவர்களை பூமியின் கடைமுனை முதற்கொண்டு வானத்தின் கடைமுனைமட்டுமுள்ள நாலுதிசைகளிலுமிருந்து கூட்டிச்சேர்ப்ப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்திமரத்தினால் ஒரு உவமையைக் கற்றுக்கொள்ளுங்கள்; அதிலே இளங்கிளை தோன்றி, துளிர்விடும்போது, வசந்தகாலம் சமீபமாயிற்று என்று அறிவ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்திமரத்தினால் ஒரு உவமையைக் கற்றுக்கொள்ளுங்கள்; அதிலே இளங்கிளை தோன்றி, துளிர்விடும்போது, வசந்தகாலம் சமீபமாயிற்று என்று அறி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இவைகள் சம்பவிக்கிறதை நீங்கள் காணும்போது, அவர் சமீபமாய் வாசலருகே வந்திருக்கிறார் என்று அறிய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ெல்லாம் சம்பவிக்கும் முன்னே இந்தச் சந்ததி ஒழிந்துபோகாதெ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மும் பூமியும் ஒழிந்துபோம், என் வார்த்தைகளோ ஒழிந்துபோவ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ளையும் அந்த நாழிகையையும் பிதா ஒருவர் தவிர மற்றொருவனும் அறியான், பரலோகத்திலுள்ள தூதர்களும் அறியார்கள், குமாரனும் அறிய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ளையும் அந்த நாழிகையையும் பிதா ஒருவர் தவிர மற்றொருவனும் அறியான், பரலோகத்திலுள்ள தூதர்களும் அறியார்கள், குமாரனும் அறிய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க்காலத்தை நீங்கள் அறியாதபடியால் எச்சரிக்கையாயிருங்கள், விழித்திருந்து ஜெபம்பண்ண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மனுஷன் தன் வீட்டைவிட்டு, புறதேசத்துக்குப்போக எத்தனிக்கும்போது, தன் ஊழியக்காரருக்கு அதிகாரங்கொடுத்து, அவனவனுக்குத் தன் தன் வேலையையும் நியமித்து, விழித்திருக்கும்படிக்குக் காவல்காரனுக்குக் கற்பிப்ப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மனுஷன் தன் வீட்டைவிட்டு, புறதேசத்துக்குப்போக எத்தனிக்கும்போது, தன் ஊழியக்காரருக்கு அதிகாரங்கொடுத்து, அவனவனுக்குத் தன் தன் வேலையையும் நியமித்து, விழித்திருக்கும்படிக்குக் காவல்காரனுக்குக் கற்பிப்ப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நீங்களும் விழித்திருங்கள்; ஏனெனில், வீட்டெஜமான், சாயங்காலத்திலோ, நடுராத்திரியிலோ, சேவல் கூவும் நேரத்திலோ, காலையிலோ, எப்பொழுது வருவான் என்று நீங்கள் அறிய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நீங்களும் விழித்திருங்கள்; ஏனெனில், வீட்டெஜமான், சாயங்காலத்திலோ, நடுராத்திரியிலோ, சேவல் கூவும் நேரத்திலோ, காலையிலோ, எப்பொழுது வருவான் என்று நீங்கள் அறியீ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நினையாத வேளையில் அவன் வந்து, உங்களைத் தூங்குகிறவர்களாகக் கண்டுபிடியாதபடிக்கு விழித்திர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உங்களுக்குச் சொல்லுகிறதை எல்லாருக்கும் சொல்லுகிறேன், விழித்திருங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যখন মন্দির ছেড়ে যাচ্ছেন, সেই সময় শিষ্যদের মধ্যে একজন তাঁকে বললেন, ‘হে গুরু, দেখুন ক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মত্‌কার বিশাল বিশাল পাথর ও কত সুন্দর দাল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যীশু তাঁকে বললেন, ‘তুমি এইসব বড় বড় দালান দেখছ? এর একটা পাথর আর একটা পাথরের ওপরে থাকবে ন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ই ধ্বংসস্তূপে পরিণত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রে তিনি মন্দিরের সামনে জৈতুন পর্বতমালায় বসলে, পিতর, যাকোব, য়োহন এবং আন্দরিয় তাঁকে একা প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াসা কর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‘আমাদের বলুন দেখি, এই সমস্ত ঘটনা কখন ঘটবে? আর কি চিহ্ন দেখেই বা বুঝতে পারব য়ে এই সমস্ত ঘটনা ঘট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যীশু তাঁদের বলতে লাগলেন, ‘সতর্ক থেকো, কেউ য়েন তোমাদের না ভোল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দিন অনেকে আমার নাম নিয়ে আসবে এবং বলবে, ‘আমিই তিনি’ এবং তারা আরও অনেকের মন ভোল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তোমরা যখন যুদ্ধের কথা ও যুদ্ধের জনরব শুনবে, তখন অস্থির হযো না; এটা ঘটবেই, কিন্তু তখনও 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ারণ জাতির বিরুদ্ধে জাতি এবং রাজ্যের বিরুদ্ধে রাজ্য জেগে উঠবে৷ স্থানে স্থানে ভূমিকম্প, দুর্ভিক্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৷ এসব কেবল জন্ম যন্ত্রণার আরন্ভ মাত্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‘তোমরা নিজেদের ব্যাপারে সাবধান! লোকে তোমাদের আদালতে হাজির করবে এবং সমাজগৃহের মধ্যে তোমাদের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বে৷ আমার জন্য তোমরা দেশের শাসনকর্তা ও রাজাদের কাছে সাক্ষী দেবার জন্য তাদের সামনে দাঁড়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র সব কিছু শেষ হবার আগে সমস্ত জাতির কাছে সুসমাচার প্রচার কর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লোকে যখন তোমাদের গ্রেপ্তার করে বিচার সভায় নিয়ে যাবে তখন তাদের সামনে কি বলবে তা আগে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বো না, বরং সেই সময়ে পবিত্র আত্মা যা বলতে বলবেন তাই বলবে৷ কারণ তোমরাই য়ে কথা বলবে তা নয়,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ই তোমাদের মধ্যে দিয়ে কথা বল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ভাই ভাইকে ও বাবা সন্তানকে মৃত্যুর হাতে তুলে দেবে এবং সন্তানরা বাবা-মার বিরুদ্ধে রু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িয়ে তাদের হত্যার জন্য ধরিয়ে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আমার নামের জন্য সকলে তোমাদের ঘৃণা করবে৷ কিন্তু য়ে শেষ পর্যন্ত স্থির থাকবে সেই রক্ষা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যখন তোমরা দেখবে, ‘ধ্বংসের সেই ঘৃণার বস্তু য়েখানে দাঁড়াবার নয় সেখানে দাঁড়িয়ে আছে৷’পাঠ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ঝা উচিত্ এর অর্থ কি,’তখন যাঁরা যিহূদিযাতে থাকে তারা পাহাড়ে পালিয়ে য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বং কেউ যদি ছাদে থাকে, সে য়েন বাড়ি থেকে কোন কিছু নেবার জন্য নীচে না নামে বা ঘরে না ঢো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েউ যদি মাঠে থাকে, সে য়েন জামাকাপড় নেবার জন্য ফিরে না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হায়, সেই সময়ে গর্ভবতী বা যাদের কোলে শিশু থাকবে তাদের কত কষ্ট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র প্রার্থনা কর য়েন এটা শীতকালে না ঘট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ারণ সেই সময় হবে বড়ই কষ্টের সময়৷ তেমনটি প্রথম যখন ঈশ্বর পৃথিবী সৃষ্টি করলেন, তখন থেকে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ন্ত কখনই হয় নি আর কখনও হবে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র প্রভু যদি সেই দিনের সংখ্যা কমিয়ে না দিতেন, তবে কোন প্রাণই রক্ষা পেত না৷ কিন্তু তিনি য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করেছেন, সেই মনোনীতদের জন্য সেই দিনের সংখ্যা কমিয়ে দ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েউ যদি তখন তোমাদের বলে, ‘দেখ, খ্রীষ্ট এখানে বা ওখানে আছেন, তোমরা বিশ্বাস কো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ারণ ভণ্ড খ্রীষ্টেরা এবং ভাববাদীরা উঠবে এবং নানা চিহ্ন ও অলৌকিক কাজ করে দেখাবে, এমন কি সন্ভব 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লোকদেরও ভোল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তোমরা সাবধান থেকো৷ আমি তোমাদের আগেই সমস্ত কিছু বলে দ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কিন্তু সেই সময়, সেই কষ্টের শেষে, ‘সূর্য় অন্ধকার হয়ে যাবে এবং চাঁদ আর আলো দে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কাশ থেকে তারা খসে পড়বে, আকাশের সমস্ত শক্তি বিচলিত হবে৷’যিশাইয় 13:10, 34: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তখন লোকেরা দেখবে, মানবপুত্র মহামহিমায় ও পরাক্রমের সঙ্গে মেঘরথে আস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মানবপুত্র তাঁর স্বর্গদূতদের পাঠিয়ে পৃথিবীর এক প্রান্ত থেকে আকাশের অন্য প্রান্ত পর্য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িবাযু থেকে তাঁর মনোনীত লোকদের সংগ্রহ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‘ডুমুর গাছ থেকে এই দৃষ্টান্ত শেখো; যখন তার শাখা-প্রশাখা কোমল হয়ে পাতা বের করে, তখন তোমরা জা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 গরম কাল এস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ঠিক তেমনি ঐ সমস্ত ঘটনা ঘটতে দেখলেই তোমরা বুঝতে পারবে য়ে সময়খুব কাছে, এমনকি দরজার সামন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ি তোমাদের সত্যি বলছি, সমস্ত ঘটনা না ঘটা পর্যন্ত এই প্রজন্মের শেষ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আকাশ এবং পৃথিবীর লোপ হবে, কিন্তু আমার কথা লোপ কখনও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‘সেই দিনের বা সেই সময়ের কথা কেউ জানে না; স্বর্গদূতরাও নয়, মানবপুত্রও নয়, কেবলমাত্র পি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াবধান! তোমরা সতর্ক থেকো৷ কারণকখন য়ে সেই সময় হবে তোমরা তা জান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সেই দিনটা এমনভাবেই আসবে য়েমন কোন লোক নিজের বাড়ি ছেড়ে বিদেশে বেড়াতে যায় এবং তার চাকর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িত্ব দিয়ে প্রত্যেকের কাজ ঠিক করে দেয় আর দ্বাররক্ষককে সজাগ থাকতে 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ই তোমরা সতর্ক থাকবে, কারণ তোমরা জান না কখন বাড়ির মালিক আসবেন, সন্ধ্যাবেলায়, কি মাঝরাত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কড়া ডাকের সময় কি ভোরবেল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হঠাত্ তিনি এসে য়েন না দেখেন য়ে তোমরা ঘুমিয়ে র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আমি তোমাদের যা বলছি, তা সবাইকে বলি, ‘সজাগ থেকো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2026-10-20T00:40:19Z</dcterms:created>
  <dcterms:modified xsi:type="dcterms:W3CDTF">2026-10-20T00:40:19Z</dcterms:modified>
  <dc:title>মার্ক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