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ராஜாவாகிய அகாஸ்வேருவின் உக்கிரம் தணிந்தபோது, அவன் வஸ்தியையும் அவள் செய்ததையும் அவளைக்குறித்துத் தீர்மானிக்கப்பட்டதையும் நின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ராஜாவாகிய அகாஸ்வேருவின் உக்கிரம் தணிந்தபோது, அவன் வஸ்தியையும் அவள் செய்ததையும் அவளைக்குறித்துத் தீர்மானிக்கப்பட்டதையும் நினை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ைச் சேவிக்கிறவனுடைய ஊழியக்காரர் அவனை நோக்கி: ரூபவதிகளாயிருக்கிற கன்னிப்பெண்களை ராஜாவுக்காகத் தேட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ாக ராஜா தம்முடைய ராஜ்யத்தின் நாடுகளிலெல்லாம் விசாரிப்புக்காரரை வைக்கவேண்டும்; இவர்கள் ரூபவதிகளாயிருக்கிற சகல கன்னிப்பெண்களையும் கூட்டி, சூசான் அரமனையிலிருக்கிற கன்னிமாடத்துக்கு அழைத்துவந்து, ஸ்திரீகளைக் காவல்பண்ணுகிற ராஜாவின் பிரதானியாகிய யேகாயின் வசத்திலே ஒப்புவிக்கவேண்டும்; அவர்களுடைய சுத்திகரிப்புக்கு வேண்டியவைகள் அவர்களுக்குக் கொடுக்கப்பட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ாக ராஜா தம்முடைய ராஜ்யத்தின் நாடுகளிலெல்லாம் விசாரிப்புக்காரரை வைக்கவேண்டும்; இவர்கள் ரூபவதிகளாயிருக்கிற சகல கன்னிப்பெண்களையும் கூட்டி, சூசான் அரமனையிலிருக்கிற கன்னிமாடத்துக்கு அழைத்துவந்து, ஸ்திரீகளைக் காவல்பண்ணுகிற ராஜாவின் பிரதானியாகிய யேகாயின் வசத்திலே ஒப்புவிக்கவேண்டும்; அவர்களுடைய சுத்திகரிப்புக்கு வேண்டியவைகள் அவர்களுக்குக் கொடுக்கப்பட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ாக ராஜா தம்முடைய ராஜ்யத்தின் நாடுகளிலெல்லாம் விசாரிப்புக்காரரை வைக்கவேண்டும்; இவர்கள் ரூபவதிகளாயிருக்கிற சகல கன்னிப்பெண்களையும் கூட்டி, சூசான் அரமனையிலிருக்கிற கன்னிமாடத்துக்கு அழைத்துவந்து, ஸ்திரீகளைக் காவல்பண்ணுகிற ராஜாவின் பிரதானியாகிய யேகாயின் வசத்திலே ஒப்புவிக்கவேண்டும்; அவர்களுடைய சுத்திகரிப்புக்கு வேண்டியவைகள் அவர்களுக்குக் கொடுக்கப்பட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வின் கண்களுக்குப் பிரியமான கன்னி வஸ்திக்குப் பதிலாகப் பட்டத்து ஸ்திரீயாக வேண்டுமென்றார்கள்; இந்த வார்த்தை ராஜாவுக்கு நலமாய்த் தோன்றினபடியால் அப்படியே செய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வின் கண்களுக்குப் பிரியமான கன்னி வஸ்திக்குப் பதிலாகப் பட்டத்து ஸ்திரீயாக வேண்டுமென்றார்கள்; இந்த வார்த்தை ராஜாவுக்கு நலமாய்த் தோன்றினபடியால் அப்படியே செய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ூசான் அரமனையிலே பென்யமீனியனாகிய கீசின் குமாரன் சீமேயினுடைய மகனாகிய யாவீரின் குமாரன் மொர்தெகாய் என்னும் பேருள்ள ஒரு யூதன் இ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ூசான் அரமனையிலே பென்யமீனியனாகிய கீசின் குமாரன் சீமேயினுடைய மகனாகிய யாவீரின் குமாரன் மொர்தெகாய் என்னும் பேருள்ள ஒரு யூதன் இ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பாபிலோன் ராஜாவாகிய நேபுகாத்நேச்சார் யூதாவின் ராஜாவாகிய எகொனியாவைப் பிடித்துக்கொண்டு போகிறபோது, அவனோடேகூட எருசலேமிலிருந்து பிடித்துக்கொண்டு போகப்பட்டவர்களில் ஒருவனாய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பாபிலோன் ராஜாவாகிய நேபுகாத்நேச்சார் யூதாவின் ராஜாவாகிய எகொனியாவைப் பிடித்துக்கொண்டு போகிறபோது, அவனோடேகூட எருசலேமிலிருந்து பிடித்துக்கொண்டு போகப்பட்டவர்களில் ஒருவனாய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ிறிய தகப்பன் குமாரத்தியாகிய எஸ்தர் என்னும் அத்சாளை வளர்த்தான்; அவளுக்குத் தாய்தகப்பனில்லை; அந்தப் பெண் ரூபவதியும் சௌந்தரியமுடையவளுமாயிருந்தாள்; அவள் தகப்பனும் அவள் தாயும் மரணமடைந்தபோது, மொர்தெகாய் அவளைத் தன் குமாரத்தியாக எடுத்துக்கொண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ிறிய தகப்பன் குமாரத்தியாகிய எஸ்தர் என்னும் அத்சாளை வளர்த்தான்; அவளுக்குத் தாய்தகப்பனில்லை; அந்தப் பெண் ரூபவதியும் சௌந்தரியமுடையவளுமாயிருந்தாள்; அவள் தகப்பனும் அவள் தாயும் மரணமடைந்தபோது, மொர்தெகாய் அவளைத் தன் குமாரத்தியாக எடுத்துக்கொண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ிறிய தகப்பன் குமாரத்தியாகிய எஸ்தர் என்னும் அத்சாளை வளர்த்தான்; அவளுக்குத் தாய்தகப்பனில்லை; அந்தப் பெண் ரூபவதியும் சௌந்தரியமுடையவளுமாயிருந்தாள்; அவள் தகப்பனும் அவள் தாயும் மரணமடைந்தபோது, மொர்தெகாய் அவளைத் தன் குமாரத்தியாக எடுத்துக்கொ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ட்டளையும் தீர்மானமும் பிரசித்தமாகி, அநேகம் பெண்கள் கூட்டப்பட்டு, சூசான் அரமனையிலுள்ள யேகாயின் வசத்தில் ஒப்புவிக்கப்படுகிறபோது, எஸ்தரும் ராஜாவின் அரமனைக்கு அழைத்துக்கொண்டுபோகப்பட்டு, ஸ்திரீகளைக் காவல்பண்ணுகிற யேகாயின் வசத்தில் ஒப்புவிக்கப்பட்ட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ட்டளையும் தீர்மானமும் பிரசித்தமாகி, அநேகம் பெண்கள் கூட்டப்பட்டு, சூசான் அரமனையிலுள்ள யேகாயின் வசத்தில் ஒப்புவிக்கப்படுகிறபோது, எஸ்தரும் ராஜாவின் அரமனைக்கு அழைத்துக்கொண்டுபோகப்பட்டு, ஸ்திரீகளைக் காவல்பண்ணுகிற யேகாயின் வசத்தில் ஒப்புவிக்கப்பட்ட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 பெண் அவன் பார்வைக்கு நன்றாயிருந்ததினால், அவளுக்கு அவன் கண்களிலே தயைகிடைத்தது; ஆகையால் அவளுடைய சுத்திகரிப்புக்கு வேண்டியவைகளையும், அவளுக்குத் தேவையான மற்றவைகளையும் அவளுக்குக் கொடுக்கவும், ராஜ அரமனையிலிருக்கிற ஏழு தாதிமார்களை அவளுக்கு நியமிக்கவும் ஜாக்கிரதைப்பட்டு கன்னிமாடத்தில் சிறந்த ஒரு இடத்திலே அவளையும் அவள் தாதிமார்களையும் வை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 பெண் அவன் பார்வைக்கு நன்றாயிருந்ததினால், அவளுக்கு அவன் கண்களிலே தயைகிடைத்தது; ஆகையால் அவளுடைய சுத்திகரிப்புக்கு வேண்டியவைகளையும், அவளுக்குத் தேவையான மற்றவைகளையும் அவளுக்குக் கொடுக்கவும், ராஜ அரமனையிலிருக்கிற ஏழு தாதிமார்களை அவளுக்கு நியமிக்கவும் ஜாக்கிரதைப்பட்டு கன்னிமாடத்தில் சிறந்த ஒரு இடத்திலே அவளையும் அவள் தாதிமார்களையும் வை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 பெண் அவன் பார்வைக்கு நன்றாயிருந்ததினால், அவளுக்கு அவன் கண்களிலே தயைகிடைத்தது; ஆகையால் அவளுடைய சுத்திகரிப்புக்கு வேண்டியவைகளையும், அவளுக்குத் தேவையான மற்றவைகளையும் அவளுக்குக் கொடுக்கவும், ராஜ அரமனையிலிருக்கிற ஏழு தாதிமார்களை அவளுக்கு நியமிக்கவும் ஜாக்கிரதைப்பட்டு கன்னிமாடத்தில் சிறந்த ஒரு இடத்திலே அவளையும் அவள் தாதிமார்களையும் வை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ஸ்தரோவென்றால் தன் குலத்தையும், தன் பூர்வோத்தரத்தையும் அறிவிக்காதிருந்தாள்; மொர்தெகாய் அதைத் தெரிவிக்கவேண்டாமென்று கற்பித்த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ஸ்தருடைய சுகசெய்தியையும் அவளுக்கு நடக்குங்காரியத்தையும் அறிய மொர்தெகாய் நாடோறும் கன்னிமாடத்து முற்றத்துக்கு முன்பாக உலாவ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ஸ்தருடைய சுகசெய்தியையும் அவளுக்கு நடக்குங்காரியத்தையும் அறிய மொர்தெகாய் நாடோறும் கன்னிமாடத்து முற்றத்துக்கு முன்பாக உலாவ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வ்வொரு பெண்ணும் ஆறுமாதம் வெள்ளைப்போளத் தைலத்தினாலும், ஆறுமாதம் சுகந்தவர்க்கங்களினாலும் தங்களுக்குரிய மற்றச் சுத்திகரிப்புகளினாலும் ஜோடிக்கப்படுகிற நாட்கள் நிறைவேறி, இவ்விதமாய் ஸ்திரீகளின் முறைமைப்படி பன்னிரண்டு மாதமாகச் செய்யப்பட்டுத் தீர்ந்தபின்பு, ராஜாவாகிய அகாஸ்வேருவினிடத்தில் பிரவேசிக்க, அவளவளுடைய முறை வருகிறபோ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வ்வொரு பெண்ணும் ஆறுமாதம் வெள்ளைப்போளத் தைலத்தினாலும், ஆறுமாதம் சுகந்தவர்க்கங்களினாலும் தங்களுக்குரிய மற்றச் சுத்திகரிப்புகளினாலும் ஜோடிக்கப்படுகிற நாட்கள் நிறைவேறி, இவ்விதமாய் ஸ்திரீகளின் முறைமைப்படி பன்னிரண்டு மாதமாகச் செய்யப்பட்டுத் தீர்ந்தபின்பு, ராஜாவாகிய அகாஸ்வேருவினிடத்தில் பிரவேசிக்க, அவளவளுடைய முறை வருகிற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வ்வொரு பெண்ணும் ஆறுமாதம் வெள்ளைப்போளத் தைலத்தினாலும், ஆறுமாதம் சுகந்தவர்க்கங்களினாலும் தங்களுக்குரிய மற்றச் சுத்திகரிப்புகளினாலும் ஜோடிக்கப்படுகிற நாட்கள் நிறைவேறி, இவ்விதமாய் ஸ்திரீகளின் முறைமைப்படி பன்னிரண்டு மாதமாகச் செய்யப்பட்டுத் தீர்ந்தபின்பு, ராஜாவாகிய அகாஸ்வேருவினிடத்தில் பிரவேசிக்க, அவளவளுடைய முறை வருகிற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வ்வொரு பெண்ணும் ஆறுமாதம் வெள்ளைப்போளத் தைலத்தினாலும், ஆறுமாதம் சுகந்தவர்க்கங்களினாலும் தங்களுக்குரிய மற்றச் சுத்திகரிப்புகளினாலும் ஜோடிக்கப்படுகிற நாட்கள் நிறைவேறி, இவ்விதமாய் ஸ்திரீகளின் முறைமைப்படி பன்னிரண்டு மாதமாகச் செய்யப்பட்டுத் தீர்ந்தபின்பு, ராஜாவாகிய அகாஸ்வேருவினிடத்தில் பிரவேசிக்க, அவளவளுடைய முறை வருகிறபோ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ஜோடிக்கப்பட்ட பெண் ராஜாவினிடத்தில் பிரவேசிப்பாள்; கன்னிமாடத்திலிருந்து தன்னோடேகூட ராஜ அரமனைக்குப்போக, அவள் தனக்கு வேண்டுமென்று கேட்பவையெல்லாம் அவளுக்குக் கொடுக்க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ஜோடிக்கப்பட்ட பெண் ராஜாவினிடத்தில் பிரவேசிப்பாள்; கன்னிமாடத்திலிருந்து தன்னோடேகூட ராஜ அரமனைக்குப்போக, அவள் தனக்கு வேண்டுமென்று கேட்பவையெல்லாம் அவளுக்குக் கொடுக்க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யங்காலத்திலே அவள் உள்ளே பிரவேசித்து, காலமே, அபிமான ஸ்திரீகளைக் காவல்பண்ணுகிற ராஜாவின் பிரதானியாகிய சாஸ்காசுடைய விசாரிப்புக்குள்ளிருக்கிற ஸ்திரீகளின் இரண்டாம், மாடத்துக்குத் திரும்பிவருவாள்; ராஜா தன்னை விரும்பிப் பேர்சொல்லி அழைத்தாலொழிய அவள் ஒருபோதும் ராஜாவினிடத்தில் பிரவேசிக்கக் கூடா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யங்காலத்திலே அவள் உள்ளே பிரவேசித்து, காலமே, அபிமான ஸ்திரீகளைக் காவல்பண்ணுகிற ராஜாவின் பிரதானியாகிய சாஸ்காசுடைய விசாரிப்புக்குள்ளிருக்கிற ஸ்திரீகளின் இரண்டாம், மாடத்துக்குத் திரும்பிவருவாள்; ராஜா தன்னை விரும்பிப் பேர்சொல்லி அழைத்தாலொழிய அவள் ஒருபோதும் ராஜாவினிடத்தில் பிரவேசிக்கக் கூடா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யங்காலத்திலே அவள் உள்ளே பிரவேசித்து, காலமே, அபிமான ஸ்திரீகளைக் காவல்பண்ணுகிற ராஜாவின் பிரதானியாகிய சாஸ்காசுடைய விசாரிப்புக்குள்ளிருக்கிற ஸ்திரீகளின் இரண்டாம், மாடத்துக்குத் திரும்பிவருவாள்; ராஜா தன்னை விரும்பிப் பேர்சொல்லி அழைத்தாலொழிய அவள் ஒருபோதும் ராஜாவினிடத்தில் பிரவேசிக்கக் கூடா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ொர்தெகாய் தனக்குக் குமாரத்தியாய் ஏற்றுக்கொண்டவளும், அவன் சிறிய தகப்பனாகிய அபியாயேலின் குமாரத்தியுமாகிய எஸ்தர் ராஜாவினிடத்தில் பிரவேசிக்கிறதற்கு முறைவந்தபோது, அவள் ஸ்திரீகளைக் காவல்பண்ணுகிற ராஜாவின் பிரதானியாகிய யேகாய் நியமித்த காரியமேயல்லாமல் வேறொன்றும் கேட்கவில்லை; எஸ்தருக்குத் தன்னைக் காண்கிற எல்லார் கண்களிலும் தயை கிடைத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ொர்தெகாய் தனக்குக் குமாரத்தியாய் ஏற்றுக்கொண்டவளும், அவன் சிறிய தகப்பனாகிய அபியாயேலின் குமாரத்தியுமாகிய எஸ்தர் ராஜாவினிடத்தில் பிரவேசிக்கிறதற்கு முறைவந்தபோது, அவள் ஸ்திரீகளைக் காவல்பண்ணுகிற ராஜாவின் பிரதானியாகிய யேகாய் நியமித்த காரியமேயல்லாமல் வேறொன்றும் கேட்கவில்லை; எஸ்தருக்குத் தன்னைக் காண்கிற எல்லார் கண்களிலும் தயை கிடைத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ொர்தெகாய் தனக்குக் குமாரத்தியாய் ஏற்றுக்கொண்டவளும், அவன் சிறிய தகப்பனாகிய அபியாயேலின் குமாரத்தியுமாகிய எஸ்தர் ராஜாவினிடத்தில் பிரவேசிக்கிறதற்கு முறைவந்தபோது, அவள் ஸ்திரீகளைக் காவல்பண்ணுகிற ராஜாவின் பிரதானியாகிய யேகாய் நியமித்த காரியமேயல்லாமல் வேறொன்றும் கேட்கவில்லை; எஸ்தருக்குத் தன்னைக் காண்கிற எல்லார் கண்களிலும் தயை கிடைத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ஸ்தர் ராஜாவாகிய அகாஸ்வேரு அரசாளுகிற ஏழாம் வருஷம் தேபேத் மாதமாகிய பத்தாம் மாதத்திலே ராஜாவினிடத்தில் அரமனைக்கு அழைத்துக்கொண்டு போகப்பட்ட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ஸ்தர் ராஜாவாகிய அகாஸ்வேரு அரசாளுகிற ஏழாம் வருஷம் தேபேத் மாதமாகிய பத்தாம் மாதத்திலே ராஜாவினிடத்தில் அரமனைக்கு அழைத்துக்கொண்டு போகப்பட்ட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சகல ஸ்திரீகளைப்பார்க்கிலும் எஸ்தர்மேல் அன்புவைத்தான்; சகல கன்னிகைகளைப்பார்க்கிலும் அவளுக்கு அவன் சமுகத்தில் அதிக தயையும் பட்சமும் கிடைத்தது; ஆகையால் அவன் ராஜகிரீடத்தை அவள் சிரசின்மேல் வைத்து, அவளை வஸ்தியின் ஸ்தானத்திலே பட்டத்து ஸ்திரீயாக்க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சகல ஸ்திரீகளைப்பார்க்கிலும் எஸ்தர்மேல் அன்புவைத்தான்; சகல கன்னிகைகளைப்பார்க்கிலும் அவளுக்கு அவன் சமுகத்தில் அதிக தயையும் பட்சமும் கிடைத்தது; ஆகையால் அவன் ராஜகிரீடத்தை அவள் சிரசின்மேல் வைத்து, அவளை வஸ்தியின் ஸ்தானத்திலே பட்டத்து ஸ்திரீயாக்க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ன்னுடைய எல்லாப் பிரபுக்களுக்கும் ஊழியக்காரருக்கும், எஸ்தரினிமித்தம் ஒரு பெரியவிருந்துசெய்து, நாடுகளுக்குச் சலக்கரணை உண்டாக்கி, ராஜஸ்திதிக்குத்தக்க வெகுமானங்களைக் கொடு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ன்னுடைய எல்லாப் பிரபுக்களுக்கும் ஊழியக்காரருக்கும், எஸ்தரினிமித்தம் ஒரு பெரியவிருந்துசெய்து, நாடுகளுக்குச் சலக்கரணை உண்டாக்கி, ராஜஸ்திதிக்குத்தக்க வெகுமானங்களைக் கொடு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ரண்டாந்தரம் கன்னிகைகள் சேர்க்கப்படும்போது, மொர்தெகாய் தன் அரமனை வாசலில் உட்கார்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ஸ்தர் மொர்தெகாய் தனக்குக் கற்பித்திருந்தபடி, தன் பூர்வோத்தரத்தையும் தன் குலத்தையும் தெரிவிக்காதிருந்தாள்; எஸ்தர் மொர்தெகாய் இடத்திலே வளரும்போது அவன் சொற்கேட்டு நடந்ததுபோல, இப்பொழுதும் அவன் சொற்கேட்டு நடந்துவந்த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ஸ்தர் மொர்தெகாய் தனக்குக் கற்பித்திருந்தபடி, தன் பூர்வோத்தரத்தையும் தன் குலத்தையும் தெரிவிக்காதிருந்தாள்; எஸ்தர் மொர்தெகாய் இடத்திலே வளரும்போது அவன் சொற்கேட்டு நடந்ததுபோல, இப்பொழுதும் அவன் சொற்கேட்டு நடந்துவந்த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ட்களில் மொர்தெகாய் ராஜா அரமனை வாசலில் உட்கார்ந்திருக்கிறபோது, வாசல்காக்கிற ராஜாவின் இரண்டு பிரதானிகளாகிய பிக்தானும் தேரேசும் வர்மம் வைத்து, ராஜாவாகிய அகாஸ்வேருவின்மேல் கைபோட வகைதேட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ட்களில் மொர்தெகாய் ராஜா அரமனை வாசலில் உட்கார்ந்திருக்கிறபோது, வாசல்காக்கிற ராஜாவின் இரண்டு பிரதானிகளாகிய பிக்தானும் தேரேசும் வர்மம் வைத்து, ராஜாவாகிய அகாஸ்வேருவின்மேல் கைபோட வகைதேட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க் காரியம் மொர்தெகாய்க்குத் தெரியவந்ததினால், அவன் அதை ராஜாத்தியாகிய எஸ்தருக்கு அறிவித்தான்; எஸ்தர் மொர்தெகாயின் பேரால் அதை ராஜாவுக்குச் சொன்ன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க் காரியம் மொர்தெகாய்க்குத் தெரியவந்ததினால், அவன் அதை ராஜாத்தியாகிய எஸ்தருக்கு அறிவித்தான்; எஸ்தர் மொர்தெகாயின் பேரால் அதை ராஜாவுக்குச் சொன்ன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க் காரியம் விசாரிக்கப்படுகிறபோது, அது மெய்யென்று காணப்பட்டது; ஆகையால் அவர்கள் இருவரும் மரத்திலே தூக்கிப்போடப்பட்டார்கள்; இது ராஜ சமுகத்திலே நாளாகமப்புஸ்தகத்திலே எழுதப்பட்ட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க் காரியம் விசாரிக்கப்படுகிறபோது, அது மெய்யென்று காணப்பட்டது; ஆகையால் அவர்கள் இருவரும் மரத்திலே தூக்கிப்போடப்பட்டார்கள்; இது ராஜ சமுகத்திலே நாளாகமப்புஸ்தகத்திலே எழுதப்பட்ட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ఈ సంగతులైన తరువాత రాజైన అహష్వేరోషు యొక్క ఆగ్రహము చల్లారినప్పుడు అతడు వష్తిని ఆమెచేసినదానిని ఆమె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ణయింపబడినదానిని తలంచ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¸°వనులగు రాజు పరిచారకులు ఇట్లనిరి అందమైన కన్యకలను రాజుకొరకు వెదకనగ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ందునిమిత్తము సౌందర్యవతులైన కన్యకలందరిని సమకూర్చి షూషను కోట అంతఃపురమునకు చేర్చి స్త్రీ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రియగు రాజుయొక్క నపుంసకుడగు హేగే వశమునకు అప్పగించునట్లు రాజు తన రాజ్యముయొక్క సంస్థానములన్నిట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చారకులను నియమించునుగాక. శుద్ధికొరకు సుగంధద్రవ్యములను వారికిచ్చ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రాజు ఆ కన్యకలలో దేనియందు ఇష్టపడునో ఆమె వష్తికి బదులుగా రాణియగును. ఈ మాట రాజునకు అనుకూలమాయ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ఆలాగు జర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షూషను కోటలో బెన్యామీనీయుడగు కీషునకు పుట్టిన షిమీ కుమారుడగు యాయీరు వంశస్థుడైన మొర్దెకై అను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ుడ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బబులోను రాజైన నెబు కద్నెజరు యూదా రాజైన యెకోన్యాను పట్టుకొని పోయినప్పుడు ఇతడు యెకోన్యా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 నుండి చెరపట్టబడినవారిలో ఒక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తన పినతండ్రి కుమార్తెయైన హదస్సా అను ఎస్తేరు తలితండ్రులు లేనిదై యుండగా అతడామెను పెంచుకొనెను.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మైన రూపమును సుందర ముఖమునుగలదై యుండెను. ఆమె తలిదండ్రులు మరణము పొందిన తరువాత మొర్దెకై ఆమెన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ెగా స్వీక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రాజాజ్ఞయు అతని నిర్ణయమును ప్రచురముచేయబడి కన్యకలు అనేకులు షూషను కోటకు పోగుచేయబడి హేగే వశమునకు అప్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ంప బడగా, ఎస్తేరును రాజుయొక్క నగరునకు తేబడి, స్త్రీలను కాయు హేగేవశమునకు అప్పగి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చిన్నది అతని దృష్టికి ఇంపైనది గనుక ఆమె అతనివలన దయపొందెను; కాబట్టి ఆమె పరిమళ క్రియలకొరక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స్తువులను ఆమెకు కావలసిన భోజనపదార్థములను, రాజు ఇంటిలోనుండి ఆమెకు ఇయ్యదగిన యేడుగురు ఆడుపిల్ల లను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కు త్వరగా ఏర్పరచి ఆమెను ఆమె చెలికత్తెలను అంతఃపురములో అతి శ్రేష్ఠమైన స్థలమం దు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ొర్దెకైనీ జాతిని నీ వంశమును కనుపరచ కూడదని ఎస్తేరునకు ఆజ్ఞాపించియుండెను గనుక ఆమె తెలు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ఎస్తేరు ఏలాగుండెనో అదియు, ఆమెకేమి సంభవించునో అదియు తెలిసికొనుటకై అంతఃపురము యొక్క ఆవరణము ఎ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దినము మొర్దెకై తిరుగులాడ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రుమాసములు గోపరస తైలముతోను, ఆరు మాసములు సుగంధవర్గములతోను, స్త్రీల పరిమళ క్రియలకొరకైన మరి వ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ార్థములతోను స్త్రీలు పరిమళ క్రియలు ముగించి రాజునొద్దకు పోవువారు పండ్రెండు మాసములైన తరువాత రాజ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హష్వేరోషు నొద్దకు వెళ్లుటకు ఒక్కొక్క చిన్నదానికి వంతు వచ్చినప్పుడు ఒక్కొక చిన్నది రాజునొద్దక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ముగా పోవుచుండెను, ఏమనగా ఆ తీరున వారు పరిమళ క్రియలు చేయుకాలము సంపూర్ణమగ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అంతఃపురములోనుండి రాజు ఇంటిలోనికి వెళ్లవలసిన సమయమందు ఆమె యేమేమి కోరునో అది అట్టి స్త్రీ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య్యబడుటక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సాయంత్రమందు ఆమె లోపలికి వెళ్లి మరుదినము ఉపపత్నులను కాయు రాజుయొక్క షండుడైన షయష్గజు అ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శములోనున్న రెండవ అంతః పురమునకు తిరిగివచ్చును. ఆమెయందు రాజు సంతోషించి ఆమెను పేరుపెట్టి పిలిచితే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 ఆమె రాజునొద్దకు మరల వెళ్లక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మొర్దెకై తన కుమార్తెగా స్వీకరించుకొనిన తన పినతండ్రియైన అబీహాయిలు కుమార్తె యగు ఎస్త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నొద్దకు వెళ్లుటకు వంతు వచ్చినప్పుడు స్త్రీలను కాయు రాజుయొక్క షండుడైన హేగే నిర్ణయ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లంకారముగాక ఆమె మరి ఏమియు కోరలేదు. ఎస్తేరును చూచిన వారందరికి ఆమెయందు దయప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ఈ ప్రకారము ఎస్తేరు రాజైన అహష్వేరోషు ఏలుబడియందు ఏడవ సంవత్సరమున టెబేతు అను పదియవ నెలలో రా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గరులోనికి అతనియొద్దకు 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స్త్రీలందరికంటె రాజు ఎస్తేరును ప్రేమించెను, కన్యలందరికంటె ఆమె అతనివలన దయాదాక్షిణ్యములు ప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రాజ్యకిరీటమును ఆమె తలమీద ఉంచి ఆమెను వష్తికి బదులుగా రాణిగా 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ు రాజు తన అధిపతులకందరికిని సేవకులకందరికిని ఎస్తేరు విషయమై యొక గొప్పవిందు చేయ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స్థానములలో సెలవుదినము ప్రకటించి రాజు స్థితికి తగినట్టుగా బహుమతులు ఇ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రెండవమారు కన్యకలు కూర్చబడినప్పుడు మొర్దెకై రాజు గుమ్మములో కూర్చున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ఎస్తేరు మొర్దెకైయొక్క పోషణ మందున్న కాలమున చేసినట్టుగానే ఇప్పుడును అతని మాటకు ఆమె లోబడుచు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మొర్దెకై తనకు ఆజ్ఞాపించిన ప్రకారము ఎస్తేరు తన జాతినైనను తన వంశము నైనను తెలియజేయక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 దినములలో మొర్దెకై రాజు గుమ్మములో కూర్చుని యుండగా రాజుయొక్క యిద్దరు షండులైన బిగ్తాను తెరెషు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ారపాలకులు కోపగ్రస్తులై రాజైన అహష్వేరోషును చంపుటకు ఆలో చించుకొని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ఈ సంగతి మొర్దెకైకి తెలియబడి నందున అతడు దానిని రాణియైన ఎస్తేరుతో చెప్పెను. ఎస్తేరు మొర్దెకై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రట రాజునకు దాని తెలియ 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ఈ సంగతినిగూర్చి విచారణకాగా అది నిజ మాయెను. అందుచేత వారిద్దరును ఒక చెట్టుకు ఉరి తీయింపబడిరి. ఇ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 ఎదుటనే రాజ్యసమాచార గ్రంథమందు వ్రాయ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2026-10-20T02:46:25Z</dcterms:created>
  <dcterms:modified xsi:type="dcterms:W3CDTF">2026-10-20T02:46:25Z</dcterms:modified>
  <dc:title>ఎస్తేరు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