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presProps" Target="presProps.xml"/>
  <Relationship Id="rId40" Type="http://schemas.openxmlformats.org/officeDocument/2006/relationships/viewProps" Target="viewProps.xml"/>
  <Relationship Id="rId4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டல் வனாந்தரத்தின் பாரம். சுழல்காற்று தென்திசையிலிருந்து எழும்பிக் கடந்துவருகிறதுபோல, பயங்கரமான தேசமாகிய வனாந்தரத்திலிருந்து அது வருகிறது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டல் வனாந்தரத்தின் பாரம். சுழல்காற்று தென்திசையிலிருந்து எழும்பிக் கடந்துவருகிறதுபோல, பயங்கரமான தேசமாகிய வனாந்தரத்திலிருந்து அது வருகிறது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ொடிய தரிசனம் எனக்குத் தெரிவிக்கப்பட்டது; துரோகி துரோகம்பண்ணி பாழாக்கிறவன் பாழாக்கிக்கொண்டே இருக்கிறான்; ஏலாமே எழும்பு; மேதியாவிலே முற்றிக்கைபோடு; அதினாலே உண்டான தவிப்பையெல்லாம் ஒழியப்பண்ணினே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ொடிய தரிசனம் எனக்குத் தெரிவிக்கப்பட்டது; துரோகி துரோகம்பண்ணி பாழாக்கிறவன் பாழாக்கிக்கொண்டே இருக்கிறான்; ஏலாமே எழும்பு; மேதியாவிலே முற்றிக்கைபோடு; அதினாலே உண்டான தவிப்பையெல்லாம் ஒழியப்பண்ணினே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ொடிய தரிசனம் எனக்குத் தெரிவிக்கப்பட்டது; துரோகி துரோகம்பண்ணி பாழாக்கிறவன் பாழாக்கிக்கொண்டே இருக்கிறான்; ஏலாமே எழும்பு; மேதியாவிலே முற்றிக்கைபோடு; அதினாலே உண்டான தவிப்பையெல்லாம் ஒழியப்பண்ணினே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ஆகையால், என் இடுப்பு மகா வேதனையால் நிறைந்திருக்கிறது; பிள்ளைபெறுகிறவளின் வேதனைகளுக்கு ஒத்த வேதனைகள் என்னைப் பிடித்தது; கேட்டதினால் உளைவுகொண்டு, கண்டதினால் கலங்கினே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ஆகையால், என் இடுப்பு மகா வேதனையால் நிறைந்திருக்கிறது; பிள்ளைபெறுகிறவளின் வேதனைகளுக்கு ஒத்த வேதனைகள் என்னைப் பிடித்தது; கேட்டதினால் உளைவுகொண்டு, கண்டதினால் கலங்கினே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ஆகையால், என் இடுப்பு மகா வேதனையால் நிறைந்திருக்கிறது; பிள்ளைபெறுகிறவளின் வேதனைகளுக்கு ஒத்த வேதனைகள் என்னைப் பிடித்தது; கேட்டதினால் உளைவுகொண்டு, கண்டதினால் கலங்கினே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என் இருதயம் திகைத்தது; திகில் என்னைத் திடுக்கிடப்பண்ணிற்று; எனக்கு இன்பந்தந்த இரவு பயங்கரமாயிற்று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என் இருதயம் திகைத்தது; திகில் என்னைத் திடுக்கிடப்பண்ணிற்று; எனக்கு இன்பந்தந்த இரவு பயங்கரமாயிற்று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பந்தியை ஆயத்தப்படுத்துங்கள், ஜாமக்காரரை வையுங்கள், புசியுங்கள் குடியுங்கள்; பிரபுக்களே, எழுந்து பரிசைகளுக்கு எண்ணெய் பூசுங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பந்தியை ஆயத்தப்படுத்துங்கள், ஜாமக்காரரை வையுங்கள், புசியுங்கள் குடியுங்கள்; பிரபுக்களே, எழுந்து பரிசைகளுக்கு எண்ணெய் பூசுங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ஆண்டவர் என்னை நோக்கி: நீ போய், காண்பதைத் தெரிவிக்கும்படி ஜாமக்காரனை வை என்றார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ன் ஒரு இரதத்தையும், ஜோடு ஜோடான குதிரைவீரரையும், ஜோடு ஜோடாகக் கழுதைகளின்மேலும் ஒட்டகங்களின்மேலும் ஏறிவருகிறவர்களையும் கண்டு, மிகுந்த கவனமாய்க் கவனித்துக்கொண்டே இருந்து: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ன் ஒரு இரதத்தையும், ஜோடு ஜோடான குதிரைவீரரையும், ஜோடு ஜோடாகக் கழுதைகளின்மேலும் ஒட்டகங்களின்மேலும் ஏறிவருகிறவர்களையும் கண்டு, மிகுந்த கவனமாய்க் கவனித்துக்கொண்டே இருந்து: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ஆண்டவரே, நான் பகல்முழுதும் என் காவலிலே நின்று, இராமுழுதும் நான் என் காவலிடத்திலே தரித்திருக்கிறேன் என்று சிங்கத்தைப்போல் சத்தமிட்டுக் கூப்பிடுகிறா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ஆண்டவரே, நான் பகல்முழுதும் என் காவலிலே நின்று, இராமுழுதும் நான் என் காவலிடத்திலே தரித்திருக்கிறேன் என்று சிங்கத்தைப்போல் சத்தமிட்டுக் கூப்பிடுகிறா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தோ, ஒரு ஜோடு குதிரை பூண்ட இரதத்தின்மேல் ஏறியிருக்கிற ஒரு மனுஷன் வருகிறான்; பாபிலோன் விழுந்தது, விழுந்தது; அதின் விக்கிரகதேவர்களையெல்லாம் தரையோடே மோதி உடைத்தார் என்று பிரதியுத்தரம் சொல்லுகிறா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தோ, ஒரு ஜோடு குதிரை பூண்ட இரதத்தின்மேல் ஏறியிருக்கிற ஒரு மனுஷன் வருகிறான்; பாபிலோன் விழுந்தது, விழுந்தது; அதின் விக்கிரகதேவர்களையெல்லாம் தரையோடே மோதி உடைத்தார் என்று பிரதியுத்தரம் சொல்லுகிறா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என் போரடிப்பின் தானியமே, களத்தின் கோதுமையே, இஸ்ரவேலின் தேவனாகிய சேனைகளின் கர்த்தரால் நான் கேள்விப்பட்டதை உங்களுக்கு அறிவித்தே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என் போரடிப்பின் தானியமே, களத்தின் கோதுமையே, இஸ்ரவேலின் தேவனாகிய சேனைகளின் கர்த்தரால் நான் கேள்விப்பட்டதை உங்களுக்கு அறிவித்தே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துமாவின் பாரம். சேயீரிலிருந்து என்னை நோக்கி: ஜாமக்காரனே, இரவு எவ்வளவு சென்றது? என்று கூப்பிட்டுக் கேட்க;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துமாவின் பாரம். சேயீரிலிருந்து என்னை நோக்கி: ஜாமக்காரனே, இரவு எவ்வளவு சென்றது? என்று கூப்பிட்டுக் கேட்க;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தற்கு ஜாமக்காரன்: விடியற்காலம் வருகிறது இராக்காலமும் வருகிறது; நீங்கள் கேட்க மனதானால் திரும்பிவந்து கேளுங்கள் என்று சொல்லுகிறா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தற்கு ஜாமக்காரன்: விடியற்காலம் வருகிறது இராக்காலமும் வருகிறது; நீங்கள் கேட்க மனதானால் திரும்பிவந்து கேளுங்கள் என்று சொல்லுகிறா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ரபியாவின் பாரம். திதானியராகிய பயணக்கூட்டங்களே, நீங்கள் அரபியாவின் காடுகளில் இராத்தங்குவீர்க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ரபியாவின் பாரம். திதானியராகிய பயணக்கூட்டங்களே, நீங்கள் அரபியாவின் காடுகளில் இராத்தங்குவீர்க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தேமாதேசத்தின் குடிகளே, நீங்கள் தாகமாயிருக்கிறவர்களுக்குத் தண்ணீர் கொண்டுபோய், தப்பி ஓடுகிறவர்களுக்கு அப்பங்கொடுக்க எதிர்கொண்டுபோங்கள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தேமாதேசத்தின் குடிகளே, நீங்கள் தாகமாயிருக்கிறவர்களுக்குத் தண்ணீர் கொண்டுபோய், தப்பி ஓடுகிறவர்களுக்கு அப்பங்கொடுக்க எதிர்கொண்டுபோங்கள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ர்கள், பட்டயங்களுக்கும், உருவின கட்கத்துக்கும் நாணேற்றின வில்லுக்கும், யுத்தத்தின் கொடுமைக்கும் தப்பி ஓடுகிறார்கள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ர்கள், பட்டயங்களுக்கும், உருவின கட்கத்துக்கும் நாணேற்றின வில்லுக்கும், யுத்தத்தின் கொடுமைக்கும் தப்பி ஓடுகிறார்கள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ஆண்டவர் என்னை நோக்கி: ஒரு கூலிக்காரனுடைய வருஷங்களுக்கொத்த ஒரே வருஷத்திலே கேதாருடைய மகிமையெல்லாம் அற்றுப்போம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ஆண்டவர் என்னை நோக்கி: ஒரு கூலிக்காரனுடைய வருஷங்களுக்கொத்த ஒரே வருஷத்திலே கேதாருடைய மகிமையெல்லாம் அற்றுப்போம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கேதார் புத்திரராகிய பராக்கிரம வில்வீரரின் தொகையில் மீதியானவர்கள் கொஞ்சப்பேராயிருப்பார்கள் என்றார்; இஸ்ரவேலின் தேவனாகிய கர்த்தர் இதை உரைத்தார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கேதார் புத்திரராகிய பராக்கிரம வில்வீரரின் தொகையில் மீதியானவர்கள் கொஞ்சப்பேராயிருப்பார்கள் என்றார்; இஸ்ரவேலின் தேவனாகிய கர்த்தர் இதை உரைத்த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7308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2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സമുദ്രതീരത്തെ മരുഭൂമിയെക്കുറിച്ചുള്ള പ്രവാചകം: തെക്കു ചുഴലിക്കാറ്റു അടിക്കുന്നതുപോലെ, അത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2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രുഭൂമിയിൽനിന്നു ഭയങ്കരദേശത്തുനിന്നു തന്നേ വരുന്നു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2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കഠിനമായോരു ദർശനം എനിക്കു വെളിപ്പെട്ടിരിക്കുന്നു; ദ്രോഹി ദ്രോഹം ചെയ്യുന്നു; കവർച്ചക്കാരൻ കവർച്ച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2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ചെയ്യുന്നു. ഏലാമേ, കയറിച്ചെല്ലുക, മേദ്യയേ, നിരോധിച്ചുകൊൾക; അതിന്റെ ഞരക്കമൊക്കെയും ഞാ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2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ിർത്തിക്കളയ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2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അതുകൊണ്ടു എന്റെ അരയിൽ വേദന നിറഞ്ഞിരിക്കുന്നു; നോവു കിട്ടിയ സ്ത്രീയുടെ നോവുപോലെയുള്ള വേദന എന്ന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2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ിടിച്ചിരിക്കുന്നു; എനിക്കു ചെവി കേട്ടുകൂടാതവണ്ണം ഞാൻ അതിവേദനപ്പെട്ടിരിക്കുന്നു; കണ്ണു കാണാതവണ്ണ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2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ഞാൻ പരിഭ്രമിച്ചി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2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എന്റെ ഹൃദയം പതറുന്നു; ഭീതി എന്നെ ഭ്രമിപ്പിച്ചിരിക്കുന്നു; ഞാൻ കാംക്ഷിച്ച സന്ധ്യാസമയം അവൻ എനിക്ക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2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ിറയലാക്കിത്തീർത്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2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മേശ ഒരുക്കുവിൻ; പരവതാനി വിരിപ്പിൻ; ഭക്ഷിച്ചു പാനം ചെയ്‍വിൻ; പ്രഭുക്കന്മാരേ, എഴുന്നേല്പിൻ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2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രിചെക്കു എണ്ണ പൂശുവിൻ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2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കർത്താവു എന്നോടു: നീ ചെന്നു ഒരു കാവൽക്കാരനെ നിർത്തിക്കൊൾക; അവൻ കാണുന്നതു അറിയിക്കട്ട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21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ഈരണ്ടീരണ്ടായി വരുന്ന കുതിരപ്പടയെയും കഴുതപ്പടയെയും ഒട്ടകപ്പടയെയും കാണുമ്പോൾ അവൻ ബഹുശ്രദ്ധയോട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21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ശ്രദ്ധിക്കട്ടെ എന്നു കല്പ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21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അവൻ ഒരു സിംഹംപോലെ അലറി: കർത്താവേ, ഞാൻ പകൽ ഇടവിടാതെ കാവൽനില്ക്കുന്നു; രാത്രി മുഴുവനും ഞാൻ കാവ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21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ാത്തുകൊണ്ട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21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ഇതാ, ഒരു കൂട്ടം കുതിരച്ചേവകർ; ഈരണ്ടീരണ്ടായി കുതിരപ്പട വരുന്നു എന്നു പറഞ്ഞു. വീണു, ബാബേൽ വീണു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21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തിലെ ദേവന്മാരുടെ വിഗ്രഹങ്ങളൊക്കെയും നിലത്തു വീണു തകർന്നു കിടക്കുന്നു എന്നും അവൻ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21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എന്റെ മെതിയോ, എന്റെ കളത്തിലെ ധാന്യമേ, യിസ്രായേലിന്റെ ദൈവമായ സൈന്യങ്ങളുടെ യഹോവ അരുളിച്ചെയ്ത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21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ഞാൻ കേട്ടിട്ടുള്ളതു നിങ്ങളോടു അറിയിച്ചി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21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ദൂമയെക്കുറിച്ചുള്ള പ്രവാചകം: കാവൽക്കാരാ, രാത്രി എന്തായി? കാവൽക്കാരാ, രാത്രി എന്തായി? എ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21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ഒരുത്തൻ സേയീരിൽനിന്നു എന്നോടു വിളിച്ചുചോദ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21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അതിന്നു കാവൽക്കാരൻ: പ്രഭാതവും രാത്രിയും വന്നിരിക്കുന്നു; നിങ്ങൾക്കു ചോദിക്കേണമെങ്കിൽ ചോദിച്ച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21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ൊൾവിൻ; പോയി വരുവിൻ എന്നു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21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അറബിദേശത്തെക്കുറിച്ചുള്ള പ്രവാചകം: ദേദാന്യരുടെ സാർത്ഥഗണങ്ങളായുള്ളോരേ, നിങ്ങൾ അറബിയിലെ കാട്ടി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21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രാപാർപ്പിൻ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21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തേമാദേശനിവാസികളേ, നിങ്ങൾ ദാഹിച്ചിരിക്കുന്നവന്നു വെള്ളം കൊണ്ടുചെല്ലുവിൻ; ഓടിപ്പോകുന്നവര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21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പ്പവുമായി ചെന്നു എതിരേല്പിൻ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21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അവർ വാളിനെ ഒഴിഞ്ഞു ഓടിപ്പോകുന്നവരാകുന്നു; ഊരിയ വാളിനെയും കുലെച്ച വില്ലിനെയും യുദ്ധത്തി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21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ൊടുമയെയും ഒഴിഞ്ഞു ഓടുന്നവർ തന്ന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21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കർത്താവു ഇപ്രകാരം എന്നോടു അരുളിച്ചെയ്തു: കൂലിക്കാരന്റെ ആണ്ടുപോലെയുള്ള ഒരു ആണ്ടിന്നക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21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േദാരിന്റെ മഹത്വം ഒക്കെയും ക്ഷയിച്ചുപോകും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21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കേദാർയ്യരിൽ വീരന്മാരായ വില്ലാളികളുടെ കൂട്ടത്തിൽ ശേഷിക്കുന്നവർ ചുരുക്കമായിരിക്കും; യിസ്രായേലി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21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ദൈവമായ യഹോവയല്ലോ അരുളിച്ചെയ്തിരിക്കുന്ന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2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8">
  <a:themeElements>
    <a:clrScheme name="Theme4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2026-10-20T00:40:16Z</dcterms:created>
  <dcterms:modified xsi:type="dcterms:W3CDTF">2026-10-20T00:40:16Z</dcterms:modified>
  <dc:title>യെശയ്യാവ് : 21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