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24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entle Jesus, meek and mild, 
Look upon a little child ; 
Pity my simplicity, 
Suffer me to come to The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Fain I would to Thee be brought; 
Blessed Lord, forbid it not ; 
In the Kingdom of Thy grace 
Give a little child a plac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Lamb of God, I look to Thee ; 
Thou shalt my example be ; 
Thou art gentle, meek, and mild ; 
Thou wast once a little child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Fain I would be as Thou art ; 
Give me Thy obedient heart ; 
Thou art pitiful and kind, 
Let me have Thy loving mind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Loving Jesus, gentle Lamb, 
In Thy gracious hands I am ; 
Make me, Saviour, what Thou art, 
Live Thyself within my heart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2026-10-24T21:08:54Z</dcterms:created>
  <dcterms:modified xsi:type="dcterms:W3CDTF">2026-10-24T21:08:54Z</dcterms:modified>
  <dc:title>Hymn : 1149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