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ாக ஒரே மனுஷன் சாகிறது நலமாயிருக்குமென்று யூதருக்கு ஆலோசனை சொன்னவன் இந்தக் காய்பாவ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ாக ஒரே மனுஷன் சாகிறது நலமாயிருக்குமென்று யூதருக்கு ஆலோசனை சொன்னவன் இந்தக் காய்பாவ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ன் இயேசுவினிடத்தில் அவருடைய சீஷரைக்குறித்தும் போதகத்தைக்குறித்தும் விசார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ன்னா என்பவன் பிரதான ஆசாரியனாகிய காய்பாவினிடத்திற்கு அவரைக் கட்டுண்டவராக அனு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ேதுரு மறுபடியும் மறுதலித்தான்; உடனே சேவல் கூவ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ேதுரு மறுபடியும் மறுதலித்தான்; உடனே சேவல் கூவ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தலால் பிலாத்து அவர்களிடத்தில் வெளியே வந்து: இந்த மனுஷன்மேல் என்ன குற்றஞ்சாட்டுகிறீ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தலால் பிலாத்து அவர்களிடத்தில் வெளியே வந்து: இந்த மனுஷன்மேல் என்ன குற்றஞ்சாட்டுகிறீர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வனுக்குப் பிரதியுத்தரமாக: இவன் குற்றவாளியாயிராவிட்டால், இவனை உம்மிடத்தில் ஒப்புக்கொடுக்கமாட்ட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தமக்கு நேரிடப்போகிற எல்லாவற்றையும் அறிந்து, எதிர்கொண்டுபோய், அவர்களை நோக்கி: யாரைத் தேடுகிறீ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இன்னவிதமான மரணமாய் மரிக்கப்போகிறாரென்பதைக்குறித்து இயேசு குறிப்பாய்ச் சொல்லியிருந்த வார்த்தை நிறைவேறத்தக்கதாக இப்படிச் 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பிலாத்து மறுபடியும் அரமனைக்குள் பிரவேசித்து, இயேசுவை அழைத்து: நீ யூதருடைய ராஜாவா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பிலாத்து மறுபடியும் அரமனைக்குள் பிரவேசித்து, இயேசுவை அழைத்து: நீ யூதருடைய ராஜாவா என்ற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னுக்குப் பிரதியுத்தரமாக: நீராய் இப்படிச் சொல்லுகிறீரோ அல்லது மற்றவர்கள் என்னைக்குறித்து இப்படி உமக்குச் சொன்னார்களோ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: அவர்களெல்லாரும் இவனையல்ல, பரபாசை விடுதலைபண்ணவேண்டும் என்று மறுபடியும் சத்தமிட்டார்கள்; அந்தப் பரபாசென்பவன் கள்ளனாய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: அவர்களெல்லாரும் இவனையல்ல, பரபாசை விடுதலைபண்ணவேண்டும் என்று மறுபடியும் சத்தமிட்டார்கள்; அந்தப் பரபாசென்பவன் கள்ளனாய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தான் என்று அவர் அவர்களிடத்தில் சொன்னவுடனே, அவர்கள் பின்னிட்டுத் தரையிலே விழ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றுபடியும் அவர்களை நோக்கி: யாரைத் தேடுகிறீர்கள் என்று கேட்டார். அவர்கள்: நசரேயனாகிய இயேசுவைத் தேடுகிறோம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க்குத் தந்தவர்களில் ஒருவனையும் நான் இழந்துபோகவில்லையென்று அவர் சொல்லிய வசனம் நிறைவேறத்தக்கதாக இப்படி நட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க்குத் தந்தவர்களில் ஒருவனையும் நான் இழந்துபோகவில்லையென்று அவர் சொல்லிய வசனம் நிறைவேறத்தக்கதாக இப்படி நட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ோர்ச்சேவகரும், ஆயிரம் போர்ச்சேவகருக்குத் தலைவனும், யூதருடைய ஊழியக்காரரும் இயேசுவைப்பிடித்து, அவரைக் கட்ட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ாவது அவரை அன்னா என்பவனிடத்திற்குக் கொண்டுபோனார்கள்; அவன் அந்த வருஷத்துப் பிரதான ஆசாரியனாகிய காய்பாவுக்கு மாமன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યાફા જે એક હતો જેણે યહૂદિઓને સલાહ આપી. જો કોઈ એક માણસ બધા લોકો માટે મૃત્યુ પામે તો ત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િમોન પિતર અને બીજો એક ઈસુનો શિષ્ય ઈસુને અનુસર્યા. આ શિષ્ય પ્રમુખ યાજકને જાણતો હતો. તે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ી સાથે પ્રમુખ યાજકના મકાનના વરંડા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પિતરે બહાર દરવાજાની બાજુમાં રાહ જોઈ. તે શિષ્યે જેણે જાણ્યું કે પ્રમુખ યાજક બહારની બા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આવ્યો. તેણે તે છોકરીને કહ્યું કે લોકો માટે દરવાજા ઉઘાડ. પછી તે પિતરને અંદર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રવાજા પાસેની ચોકીદાર છોકરીએ પિતરને કહ્યું, “શું તું પણ તે માણસના (ઈસુ) શિષ્યોમાંનો એક છે?”પિ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ના, હું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સમયે ઠંડી હતી, તેથી તો સેવકો અને ચોકીદારોએ અગ્નિ સળગાવ્યો હતો. તેઓ તેની આજુબાજુ ઊભા હ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જાતે તાપતા હતા. પિતર આ માણસોની સાથે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્રમુખ યાજકે ઈસુને તેના શિષ્યો વિષે પ્રશ્નો પૂછયા. તેણે ઈસુને તેણે આપેલા બોધ વિષે પ્રશ્નો પૂછ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ઈસુએ ઉત્તર આપ્યો, “હું હમેશા બધા જ લોકોને જાહેરમાં કહું છું. મેં હમેશા સભાસ્થાનોમ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ોમાં બોધ આપ્યો છે. બધા જ યહૂદિઓ ત્યાં ભેગા થતા હતા. મેં કદી ગુપ્ત રીતે કશું જ કહ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ો પછી તું મને શા માટે પ્રશ્ન કરે છે? જે લોકોએ મારો બોધ સાંભળ્યો છે તેઓને પૂછ. “મેં શું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ઓ જાણ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ઈસુએ આ કહ્યું, ત્યાં ઊભેલા ચોકીદારોમાંના એકે તેને માર્યો. ચોકીદારે કહ્યું, “તારે પ્ર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 સાથે આ રીતે વાત ના કરવી જોઈએ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ઉત્તર આપ્યો, “જો હું કંઈક ખોટું કહું તો, પછી અહીં દરેક જણને સાબિત કરાવો કે શું ખોટ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જો મેં કહેલી વાતો સાચી હોય તો પછી તું મને શા માટે મા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અન્નાસે ઈસુને પ્રમુખ યાજક કાયાફા પાસે મોકલ્યો. હજુ ઈસુ બંધાએ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િમોન પિતર પોતાની જાતને ગરમ રાખવા માટે અગ્નિ પાસે ઊભો હતો, બીજા માણસોએ પિતરને કહ્યું, “શું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ણસના (ઈસુ) શિષ્યોમાંનો એક છે?”પરંતુ પિતરે નકાર કરીને કહ્યું, “ના, હ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ઈસુએ પ્રાર્થના પૂરી કરી, તે તેના શિષ્યો સાથે વિદાય થયો. તેઓ કિદ્રોન ખીણને પેલે પાર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બાજુએ ત્યાં એક ઓલીવના વૃક્ષોની વાડી હતી. ઈસુ અને તેના શિષ્યો ત્ય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્રમુખ યાજકના સેવકોમાંનો એક ત્યાં હતો. આ સેવક તે માણસનો સંબંધી હતો જેનો પિતરે કાન કાપી નાખ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 સેવકે કહ્યું કે, “મેં તને તેની (ઈસુ) સાથે બાગમાં જોયો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ૂદાએ જાણ્યું આ જગ્યા ક્યાં હતી, કારણ કે ઈસુ તેના શિષ્યો સાથે વારંવાર ત્યાં મળતા હતો. યહૂદા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ી વિરૂદ્ધ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ફરીથી પિતરે કહ્યું, “ના, હું તેની સાથે ન હતો!” અને તે જ સમયે મરઘો બોલ્યો.(માથ્થી 27:1-2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ક 15:1-20; લૂક 23:1-2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હૂદા સૈનિકોના સમૂહને બાગ તરફ દોરી ગયો. યહૂદા મુખ્ય યાજકો તથા ફરોશીઓ પાસેથી સિપાઈઓને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 તેઓ મશાલો, ફાનસો અને શસ્ત્રો લઈને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યહૂદિઓ ઈસુને કાયાફાના મકાનમાંથી રોમન હાકેમના દરબારમાં લઈ જાય છે. તે વહેલી સવારનો સમ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 દરબારની અંદર જઈ શક્યા નહિ. તેઓ તેમની જાતને અશુદ્ધબનાવવા ઈચ્છતા નહોતા. કારણ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્ખાપર્વનું ભોજન ખાવા ઈચ્છ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થી પિલાત બહારની બાજુએ યહૂદિઓ તરફ ગયો. તેણે પૂછયું, “તું શું કહે છે, આ માણસે શું ખોટું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ૂદિઓએ ઉત્તર આપ્યો, “તે ખરાબ માણસ છે. તેથી અમે તેને તારી પાસે લાવ્ય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ઈસુ બધું જ જાણતો હતો કે તેનું શું થવાનું હતું. ઈસુ બહાર ગયો અને પૂછયું, “તમે કોને શોધ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િલાતે યહૂદિઓને કહ્યું, “ઓ યહૂદિઓ, તમે પોતે એને લઈ જાઓ, અને તમારા નિયમશાસ્ત્ર પ્રમાણે એ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”યહૂદિઓએ ઉત્તર આપ્યો, “પણ અમારું નિયમશાસ્ત્ર અમને કોઈ વ્યક્તિને તેને મૃત્યુદંડની શિક્ષા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વાનગી આપ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માણસોએ ઉત્તર આપ્યો, “નાઝરેથના ઈસુને.”ઈસુએ કહ્યું, “હું ઈસુ છું.” (યહૂદા, જે એક ઈસુની વિરૂ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તે તેઓની સાથે ત્યાં ઊભો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(આમ બન્યું તેથી પોતે કેવી રીતે મૃત્યુ પામવાનો હતો તે વિષે ઈસુએ કહેલા વચન સાચા ઠર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પિલાત પાછો મહેલની અંદરની બાજુએ ગયો. પિલાતે ઈસુને પોતાની પાસે બોલાવ્યો. તેણે ઈસુને પૂછ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શું તું યહૂદિઓનો રાજ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કહ્યું, “શું તે તારો પોતાનો સવાલ છે, અથવા બીજા લોકોએ તને મારા વિષે કહ્ય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િલાતે કહ્યું, “હું યહૂદિ નથી! તે તારા પોતાના લોકો અને મુખ્ય યાજકો તને લાવ્યા છે. તેં શું ખોટ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ઈસુએ કહ્યું, “મારું રાજ્ય આ જગતનું નથી. જો તે આ જગતનું હોત, તો પછી મારા સેવકો લડાઈ કરત તેથી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ને સોંપવામાં આવી શકાયો ના હોત. પણ મારું રાજ્ય બીજા કોઈ સ્થળ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િલાતે કહ્યું, “તેથી તું રાજા છે!”ઈસુએ ઉત્તર આપ્યો, “તું કહે છે કે હું રાજા છું તે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જન્મ આ માટે હતો કે લોકોને સત્ય વિષે કહેવું. તેના કારણે હું જગતમાં આવ્યો છું. અને પ્રત્ય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જે સત્યનો છે તે મને ધ્યાનથી સાંભળ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િલાતે કહ્યું, “સત્ય શું છે?” જ્યારે પિલાતે આ કહ્યું, તે ફરીથી યહૂદિઓ સાથે બહાર ગયો. પિલા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ને કહ્યું, “આ માણસમાં તેની સામેનો કોઈ આક્ષેપ મૂકવા જેવું મને કંઈ લાગ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ણ પાસ્ખાપર્વના સમયે તમારા માટે એક બંદીવાનને મારે મુક્ત કરવો જોઈએ એવો તમારા રિવાજોમાં એક રિવ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શું તમે ઈચ્છો છો કે હું આ ‘યહૂદિઓના રાજાને મુક્ત કરું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યહૂદિઓએ પાછળથી બૂમ પાડી, “ના, એને તો નહિ જ! બરબ્બાસને મુક્ત કરીને જવા દો?” (બરબ્બાસ એ તો લૂંટ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ઈસુએ કહ્યું, “હું ઈસુ છું.” ત્યારે માણસો પાછા પડ્યા અને જમીન પર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તેઓને ફરીથી પૂછયું, “તમે કોની શોધ કરો છો?”તે માણસોએ કહ્યું, “નાઝરેથના ઈસુન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ુએ કહ્યું, “મેં તમને કહ્યું કે, “હું ઈસુ છું, તેથી જો તમે મારી શોધ કરતાં હોય તો પછી આ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મુક્ત રીતે જવા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બન્યું તેથી ઈસુએ અગાઉ કહ્યું હતું તે સાચું સાબિત થશે. “તેં મને આપેલા માણસોમાંથી મેં ક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માવ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િમોન પિતર પાસે એક તલવાર હતી. તેણે તલવાર ખેંચીને પ્રમુખ યાજકના સેવકને મારીને તેનો જમણો કાન કા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ો. (સેવકનું નામ માલ્ખસ હત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એ પિતરને કહ્યું, “તારી તલવાર પાછી મ્યાનમાં મૂક! મારે પીડાનો પ્યાલો પીવાનું સ્વીકારવું જોઈએ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પિતાએ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સૈનિકો તેમના સેનાપતિઓ સાથે અને યહૂદિ ચોકીદારોએ ઈસુને પકડ્યો. તેઓએ ઈસુને 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તેને પ્રથમ અન્નાસ પાસે લાવ્યા. અન્નાસ કાયાફાનો સસરો હતો. તે વર્ષે કાયાફા પ્રમુખ યાજ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2026-10-21T01:59:32Z</dcterms:created>
  <dcterms:modified xsi:type="dcterms:W3CDTF">2026-10-21T01:59:32Z</dcterms:modified>
  <dc:title>યોહાન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