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ெங்கும் ஒரே பாஷையும், ஒரேவிதமான பேச்ச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கிழக்கேயிருந்து பிரயாணம்பண்ணுகையில், சிநேயார் தேசத்திலே சமபூமியைக்கண்டு, அங்கே குடி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புத்திரர் கட்டுகிற நகரத்தையும் கோபுரத்தையும் பார்க்கிதற்குக் கர்த்தர் இறங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இறங்கிப்போய், ஒருவர் பேசுவதை மற்றொருவர் அறியாதபடிக்கு அங்கே அவர்கள் பாஷையைத் தாறுமாறாக்குவோ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 நகரம் கட்டுகிறதை விட்டு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 நகரம் கட்டுகிறதை விட்டுவ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 அர்பக்சாத்தைப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 அர்பக்சாத்தைப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ம் அர்பக்சாத்தைப் பெற்றபின் ஐந்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ர்பக்சாத் முப்பத்தைந்து வயதானபோது சாலாவைப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லாவைப் பெற்றபின் அர்பக்சாத்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ா முப்பது வயதானபோது, ஏபேரைப் பெற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பேரைப் பெற்றபின் சாலா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பேர் முப்பத்துநாலு வயதானபோது, பேலேகைப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லேகைப் பெற்றபின் ஏபேர் நான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லேகு முப்பது வயதானபோது, ரெகூவைப் பெற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ெகூவைப் பெற்றபின் பேலேகு இருநூற்றொன்பது வருஷம் உயிரோடிருந்து குமாரரையும் குமாரத்திகளையும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ெகூ முப்பத்திரண்டு வயதானபோது, செரூக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ரூகைப் பெற்றபின் ரெகூ இருந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ரூகு முப்பது வயதானபோது; நாகோரைப் பெற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கோரைப் பெற்றபின் செரூகு இரு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கோர் இருபத்தொன்பது வயதானபோது, தேராகைப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ராகைப் பெற்றபின் நாகோர் நூற்றுப்பத்தொன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ராகு எழுபது வயதானபோது, ஆபிராம், நாகோர், ஆரான் என்பவர்களைப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 பெற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 பெற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 மரிக்குமுன்னே மர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 மரிக்குமுன்னே மர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ராய்க்குப் பிள்ளையில்லை, மலடியாயிருந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ராகுடைய ஆயுசுநாட்கள் இருநூற்றைந்து வருஷம்; தேராகு ஆரானிலே 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ળપ્રલય પછી આખી પૃથ્વી પર એક જ ભાષા બોલાતી હતી. બધા લોકો એક સરખા જ શબ્દ-સમૂહોનો ઉપયોગ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લોકો પૂર્વમાંથી આગળ વધ્યા અને શિનઆરના મેદાનમાં આવી પહોચ્યા. અને ત્યાં જ ઠરીઠામ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લોકોએ એક બીજાને કહ્યું, “ચાલો, આપણે ઈંટો બનાવીએ અને ભઠ્ઠામાં પકવીએ.” આમ, લોકો પોતાના ઘર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પથ્થરોની જગ્યાએ ઇટોનો ઉપયોગ કરવા લાગ્યા. તથા છોની જગ્યાએ ડામર વાપ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લોકોએ કહ્યું, “ચાલો, આપણે આપણા માંટે એક નગર બનાવીએ અને એક ગગનચુંબી ઇમાંરત ઊભી કરીએ. પછી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નામના મેળવીશું. જો આપણે લોકો આમ કરીશું તો પૃથ્વી પર કદી વેરવિખેર થઈશું નહિ અને એક જ જગ્યાએ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રહ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ગગનચુંબી ઇમાંરત અને નગર જોવા માંટે યહોવા નીચે ઊતરી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લોકોને આ બધું બાંધતા જોયા. તેથી તેમણે કહ્યું, “આ બધા લોકો એક છે, અને તેઓની ભાષા પણ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હું જોઉ છું કે, તેમની યોજનાઓ મુજબ કરવા માંટે તેઓ ભેગા થયા છે. આ તો ફકત તેઓ શું કરી શકે છ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ુઆત છે અને હવે તેઓ જે કંઈ કરવા માંગે છે તે કરતાં એમને કોઈ રોક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ા માંટે, ચાલો આપણે નીચે જઈએ અને એમની ભાષાને ગૂંચવી નાખીએ, જેથી તેઓ એકબીજાની ભાષા સમજી ન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યહોવાએ તે લોકોને તે જગ્યાએથી આખી પૃથ્વી પર વિખેરી નાખ્યા, અને તે લોકોએ શહેર બાંધવાનું છ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એ જગ્યા હતી જયાં યહોવાએ આખી પૃથ્વીની ભાષાને ગૂંચવી નાખી હતી. આથી આ જગ્યાનું નામ બાબિલ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હીંથી જ યહોવાએ એ લોકોને આખી પૃથ્વી પર વિખેરી નાખ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શેમના પરિવારની કથા છે. વિનાશક જળપ્રલય પછીના બીજા વષેર્ શેમ જ્યારે 100 વર્ષનો હતો ત્યારે,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આર્પાકશાદનો જન્મ થયો હતો. આર્પાકશાદના જન્મ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ેમ 500 વર્ષ જીવ્યો. અને તેને બીજા પુત્ર-પુત્રીઓ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ર્પાકશાદ જ્યારે 35 વર્ષનો હતો, ત્યારે તેને ત્યાં શેલાહ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ર્પાકશાદ 403 વર્ષ જીવતો રહ્યો. અને તે અરસામાં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શેલાહ 30 વર્ષનો હતો, ત્યારે તેને ત્યાં હેબેર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બેરના જન્મ પછી શેલાહ 403 વર્ષ જીવ્યો,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યારે હેબર 34 વર્ષનો હતો, ત્યારે તેને ત્યાં પેલેગ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ેલેગના જન્મ પછી હેબેર 430 વર્ષ જીવતો રહ્યો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યારે પેલેગ 30 વર્ષનો થયો, ત્યારે તેને ત્યાં ‘રેઉ’ 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ેઉના જન્મ પછી પેલેગ 209 વર્ષ જીવ્યો, અને તેને બીજા પુત્રપુત્રીઓ થ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યારે રેઉ 32 વર્ષનો થયો, ત્યારે તેને ત્યાં સરૂગ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રૂગના જન્મ પછી રેઉ 207 વર્ષ જીવ્યો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યારે સરૂગ 30 વર્ષનો હતો, ત્યારે તેને ત્યાં નાહોર જન્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નાહોરના જન્મ પછી સરૂગ 200 વરસ જીવ્યો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યારે નાહોર 29 વર્ષનો થયો, ત્યારે તેના પુત્ર ‘તેરાહ’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રાહના જન્મ પછી નાહોર 119 વર્ષ જીવ્યો. અને તેને બીજા પુત્રપુત્રીઓ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યારે તેરાહ 70 વર્ષનો થયો, ત્યારે તેને ત્યાં ઇબ્રામ, નાહોર અને હારાનનો જન્મ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 તેરાહના પરિવારની કથા છે. તેરાહને ત્યાં ઇબ્રામ, નાહોર અને હારાન જન્મ્યા હતાં. હારાન લોતનો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ારાન તેની જન્મભૂમિ કાસ્દીઓના ‘ઉર’ નગરમાં મૃત્યુ પામ્યો. જયારે હારાન મૃત્યુ પામ્યો ત્યારે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‘તેરાહ’ જી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ઇબ્રામ અને નાહોર બંન્નેએ લગ્ન કર્યા. ઇબ્રામની પત્નીનું નામ સારાય હતું. અને નાહોરની પત્ની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લ્કાહ હતું. મિલ્કાહ હારાનની પુત્રી હતી. હારાનને યિસ્કાહ નામે બીજો એક પુ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સારાય વાંઝણી હતી. એને કોઈ સંતાન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રાહએ પોતાના પરિવારને સાથે લીધો અને કાસ્દીઓના ‘ઉર’ નગરને છોડી દીધું. તેઓએ કનાન યાત્રા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 પ્રદશિર્ત કરી. તેરાહએ પોતાના પુત્ર ઇબ્રામ, પોતાનો પૌત્ર લોત (હારાનનો પુત્ર) પોતાની પુત્રવધ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ઇબ્રામની પત્ની) સારાયને સાથે લીધા. તેઓએ હારાન સુધીની યાત્રા તો કરી અને ત્યાં જ રહેવાનું નક્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રાહ 205 વર્ષ જીવ્યો પછી હારાનમાં અવસાન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2026-10-21T04:45:42Z</dcterms:created>
  <dcterms:modified xsi:type="dcterms:W3CDTF">2026-10-21T04:45:42Z</dcterms:modified>
  <dc:title>ઉત્પત્તિ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