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பிழைத்துப் பெருகி, கர்த்தர் உங்கள் பிதாக்களுக்கு ஆணையிட்டுக்கொடுத்த தேசத்திலே பிரவேசித்து, அதைச் சுதந்தரிக்கும்படி நான் இன்று உங்களுக்கு விதிக்கிற எல்லாக் கட்டளைகளைகளின்படியும் செய்யத் சாவதானமாயிருப்பீ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பிழைத்துப் பெருகி, கர்த்தர் உங்கள் பிதாக்களுக்கு ஆணையிட்டுக்கொடுத்த தேசத்திலே பிரவேசித்து, அதைச் சுதந்தரிக்கும்படி நான் இன்று உங்களுக்கு விதிக்கிற எல்லாக் கட்டளைகளைகளின்படியும் செய்யத் சாவதானமாயிருப்ப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பிழைத்துப் பெருகி, கர்த்தர் உங்கள் பிதாக்களுக்கு ஆணையிட்டுக்கொடுத்த தேசத்திலே பிரவேசித்து, அதைச் சுதந்தரிக்கும்படி நான் இன்று உங்களுக்கு விதிக்கிற எல்லாக் கட்டளைகளைகளின்படியும் செய்யத் சாவதானமாயிருப்பீ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்னைச் சிறுமைப்படுத்தும்படிக்கும், தம்முடைய கட்டளைகளை நீ கைக்கொள்வாயோ கைக்கொள்ளமாட்டாயோ என்று அவர் உன்னைச் சோதித்து, உன் இருதயத்திலுள்ளதை நீ அறியும்படிக்கும், உன்னை இந்த நாற்பது வருஷமளவும் வனாந்தரத்திலே நடத்திவந்த எல்லா வழியையும் நினைப்ப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்னைச் சிறுமைப்படுத்தும்படிக்கும், தம்முடைய கட்டளைகளை நீ கைக்கொள்வாயோ கைக்கொள்ளமாட்டாயோ என்று அவர் உன்னைச் சோதித்து, உன் இருதயத்திலுள்ளதை நீ அறியும்படிக்கும், உன்னை இந்த நாற்பது வருஷமளவும் வனாந்தரத்திலே நடத்திவந்த எல்லா வழியையும் நினைப்ப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்னைச் சிறுமைப்படுத்தும்படிக்கும், தம்முடைய கட்டளைகளை நீ கைக்கொள்வாயோ கைக்கொள்ளமாட்டாயோ என்று அவர் உன்னைச் சோதித்து, உன் இருதயத்திலுள்ளதை நீ அறியும்படிக்கும், உன்னை இந்த நாற்பது வருஷமளவும் வனாந்தரத்திலே நடத்திவந்த எல்லா வழியையும் நினைப்ப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நாற்பது வருஷமும் உன்மேலிருந்த வஸ்திரம் பழையதாய்ப்போகவுமில்லை, உன் கால் வீங்கவும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நாற்பது வருஷமும் உன்மேலிருந்த வஸ்திரம் பழையதாய்ப்போகவுமில்லை, உன் கால் வீங்கவும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தன் புத்திரனைச் சிட்சிக்கிறதுபோல உன் தேவனாகிய கர்த்தர் உன்னைச் சிட்சிக்கிறார் என்று நீ உன் இருதயத்தில் அறிந்துகொள்வ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தன் புத்திரனைச் சிட்சிக்கிறதுபோல உன் தேவனாகிய கர்த்தர் உன்னைச் சிட்சிக்கிறார் என்று நீ உன் இருதயத்தில் அறிந்துகொள்வ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உன் தேவனாகிய கர்த்தரின் வழிகளில் நடந்து, அவருக்குப் பயப்படும்படிக்கு, அவருடைய கற்பனைகளைக் கைக்கொள்ளக்கட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னை நல்ல தேசத்திலே பிரவேசிக்கப்பண்ணுகிறார்; அது பள்ளத்தாக்குகளிலும் மலைகளிலுமிருந்து புறப்படுகிற ஆறுகளும் ஊற்றுகளும் ஏரிகளுமுள்ள தேசம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னை நல்ல தேசத்திலே பிரவேசிக்கப்பண்ணுகிறார்; அது பள்ளத்தாக்குகளிலும் மலைகளிலுமிருந்து புறப்படுகிற ஆறுகளும் ஊற்றுகளும் ஏரிகளுமுள்ள தேசம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கோதுமையும் வாற்கோதுமையும் திராட்சச் செடிகளும் அத்திமரங்களும் மாதளஞ்செடிகளுமுள்ள தேசம்; அது ஒலிவமரங்களும், எண்ணெயும் தேனுமுள்ள தேசம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தாழ்ச்சியில்லாமல் அப்பம் புசிக்கத்தக்கதும் ஒன்றும் உனக்குக் குறைவுபடாததுமான தேசம்; அது கல்லுகள் இரும்பாயிருக்கிறதும், செம்பு வெட்டி எடுக்கத்தக்க மலைகளுள்ளதுமான தேச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தாழ்ச்சியில்லாமல் அப்பம் புசிக்கத்தக்கதும் ஒன்றும் உனக்குக் குறைவுபடாததுமான தேசம்; அது கல்லுகள் இரும்பாயிருக்கிறதும், செம்பு வெட்டி எடுக்கத்தக்க மலைகளுள்ளதுமான தேச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நீ புசித்துத் திர்ப்தியடைந்திருக்கையில், உன் தேவனாகிய கர்த்தர் உனக்குக் கொடுத்த அந்த நல்ல தேசத்துக்காக அவரை ஸ்தோத்திரிக்க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நீ புசித்துத் திர்ப்தியடைந்திருக்கையில், உன் தேவனாகிய கர்த்தர் உனக்குக் கொடுத்த அந்த நல்ல தேசத்துக்காக அவரை ஸ்தோத்திரிக்க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ை மறவாதபடிக்கும், நான் இன்று உனக்கு விதிக்கிற அவருடைய கற்பனைகளையும் நியாயங்களையும் கட்டளைகளையும் கைக்கொள்ளாமற்போகாதபடிக்கும் எச்சரிக்கையாயிர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ை மறவாதபடிக்கும், நான் இன்று உனக்கு விதிக்கிற அவருடைய கற்பனைகளையும் நியாயங்களையும் கட்டளைகளையும் கைக்கொள்ளாமற்போகாதபடிக்கும் எச்சரிக்கையாயிர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ுசித்துத் திர்ப்தியாகி, நல்ல வீடுகளைக் கட்டி, அவைகளில் குடியிருக்கும்போத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ுசித்துத் திர்ப்தியாகி, நல்ல வீடுகளைக் கட்டி, அவைகளில் குடியிருக்கும்போத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ஆடுமாடுகள் திரட்சியாகி, உனக்கு வெள்ளியும் பொன்னும் பெருகி, உனக்கு உண்டானவையெல்லாம் வர்த்திக்கும்போத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ஆடுமாடுகள் திரட்சியாகி, உனக்கு வெள்ளியும் பொன்னும் பெருகி, உனக்கு உண்டானவையெல்லாம் வர்த்திக்கும்போத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இருதயம் மேட்டிமையடையாமலும், உன்னை அடிமைத்தன வீடாகிய எகிப்திலிருந்து புறப்படப்பண்ணினவர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இருதயம் மேட்டிமையடையாமலும், உன்னை அடிமைத்தன வீடாகிய எகிப்திலிருந்து புறப்படப்பண்ணினவர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இருதயம் மேட்டிமையடையாமலும், உன்னை அடிமைத்தன வீடாகிய எகிப்திலிருந்து புறப்படப்பண்ணினவர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ுடைய பின்நாட்களில் உனக்கு நன்மை செய்யும்பொருட்டு, உன்னைச் சிறுமைப்படுத்தி, உன்னைச் சோதித்து, கொள்ளிவாய்ச் சர்ப்பங்களும் தேள்களும், தண்ணீரில்லாத வறட்சியுமுள்ள பயங்கரமான பெரிய வனாந்தரவழியாய் உன்னை அழைத்துவந்தவரும், உனக்காகப் பாறையான கன்மலையிலிருந்து தண்ணீர் புறப்படப்பண்ணினவர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ுடைய பின்நாட்களில் உனக்கு நன்மை செய்யும்பொருட்டு, உன்னைச் சிறுமைப்படுத்தி, உன்னைச் சோதித்து, கொள்ளிவாய்ச் சர்ப்பங்களும் தேள்களும், தண்ணீரில்லாத வறட்சியுமுள்ள பயங்கரமான பெரிய வனாந்தரவழியாய் உன்னை அழைத்துவந்தவரும், உனக்காகப் பாறையான கன்மலையிலிருந்து தண்ணீர் புறப்படப்பண்ணினவர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ுடைய பின்நாட்களில் உனக்கு நன்மை செய்யும்பொருட்டு, உன்னைச் சிறுமைப்படுத்தி, உன்னைச் சோதித்து, கொள்ளிவாய்ச் சர்ப்பங்களும் தேள்களும், தண்ணீரில்லாத வறட்சியுமுள்ள பயங்கரமான பெரிய வனாந்தரவழியாய் உன்னை அழைத்துவந்தவரும், உனக்காகப் பாறையான கன்மலையிலிருந்து தண்ணீர் புறப்படப்பண்ணினவர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ிதாக்கள் அறியாத மன்னாவினால் வனாந்தரத்திலே உன்னைப் போஷித்து வந்தவருமான உன் தேவனாகிய கர்த்தரை நீ மறவாமல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ிதாக்கள் அறியாத மன்னாவினால் வனாந்தரத்திலே உன்னைப் போஷித்து வந்தவருமான உன் தேவனாகிய கர்த்தரை நீ மறவாமல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ாமர்த்தியமும் என் கைப்பெலனும் இந்த ஐசுவரியத்தை எனக்குச் சம்பாதித்தது என்று நீ உன் இருதயத்தில் சொல்லிக்கொள்ளாமலும் இருக்க எச்சரிக்கையாயிரு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தேவனாகிய கர்த்தரை நினைப்பாயாக; அவரே உன் பிதாக்களுக்கு ஆணையிட்டுக்கொடுத்த தம்முடைய உடன்படிக்கையை உறுதிப்படுத்தும்படி, இந்நாளில் உனக்கு உண்டாயிருக்கிறதுபோல, ஐசுவரியத்தைச் சம்பாதிக்கிறதற்கான பெலனை உனக்குக் கொடுக்கிறவ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தேவனாகிய கர்த்தரை நினைப்பாயாக; அவரே உன் பிதாக்களுக்கு ஆணையிட்டுக்கொடுத்த தம்முடைய உடன்படிக்கையை உறுதிப்படுத்தும்படி, இந்நாளில் உனக்கு உண்டாயிருக்கிறதுபோல, ஐசுவரியத்தைச் சம்பாதிக்கிறதற்கான பெலனை உனக்குக் கொடுக்கிறவ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தேவனாகிய கர்த்தரை நினைப்பாயாக; அவரே உன் பிதாக்களுக்கு ஆணையிட்டுக்கொடுத்த தம்முடைய உடன்படிக்கையை உறுதிப்படுத்தும்படி, இந்நாளில் உனக்கு உண்டாயிருக்கிறதுபோல, ஐசுவரியத்தைச் சம்பாதிக்கிறதற்கான பெலனை உனக்குக் கொடுக்கிறவ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ை நீ மறந்து, வேறே தேவர்களைப் பின்பற்றி அவர்களைச் சேவித்து, அவர்களைப் பணிந்து கொள்வாயானால், நிச்சயமாய் அழிந்துபோவீர்கள் என்று இன்று உங்களுக்குச் சாட்சியாய் அறிவிக்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ை நீ மறந்து, வேறே தேவர்களைப் பின்பற்றி அவர்களைச் சேவித்து, அவர்களைப் பணிந்து கொள்வாயானால், நிச்சயமாய் அழிந்துபோவீர்கள் என்று இன்று உங்களுக்குச் சாட்சியாய் அறிவிக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டைய சத்தத்திற்கு நீங்கள் கீழ்ப்படியாமற்போவதினால், கர்த்தர் உங்களுக்கு முன்பாக அழித்த ஜாதிகளைப்போல நீங்களும் அழிவ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டைய சத்தத்திற்கு நீங்கள் கீழ்ப்படியாமற்போவதினால், கர்த்தர் உங்களுக்கு முன்பாக அழித்த ஜாதிகளைப்போல நீங்களும் அழி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তোমরা অবশ্যই সমস্ত আজ্ঞাগুলো মেনে চলবে য়েগুলো আজ আমি তোমাদের দিলাম| কারণ তাহলে তোমরা বেঁচ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, বৃদ্ধি পাবে এবং প্রভু তোমাদের পূর্বপুরুষদের কাছে য়ে দেশ দেবেন বলে শপথ করেছিলেন সেই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তোমাদের ঈশ্বর, 40 বছর ধরে মরুভূমিতে য়ে ভ্রমণের নেতৃত্ব দিয়েছেন, সেটার কথা তোমরা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রাখবে| প্রভু তোমাদের পরীক্ষা করছিলেন| তিনি তোমাদের বিনযী করতে চেয়েছিলেন| তিনি তোমাদের ম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তরের জিনিস জানতে চেয়েছিলেন| তিনি জানতে চেয়েছিলেন য়ে তোমরা তাঁর আদেশ মানবে কি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তোমাদের নম্র করেছিলেন এবং তোমাদের ক্ষুধার্ত করেছিলেন| তিনি তোমাদের মান্না খাইযেছিলেন -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আগে কখনও জানতে না, যা তোমাদের পূর্বপুরুষরা আগে কখনও দেখে নি| এই কাজগুলো প্রভু করেছিলেন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জানো য়ে কেবলমাত্র রুটিই মানুষকে বাঁচিয়ে রাখে না| মানুষের জীবন প্রভুর কথিত সমস্ত বাক্য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ভ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গত 40 বছরে তোমাদের জামাকাপড় পুরানো হয় নি এবং তোমাদের পাও ফোলে নি, কারণ প্রভু তোমা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অবশ্যই মনে রাখবে য়ে প্রভু তোমাদের ঈশ্বর, তোমাদের শিক্ষা দিচ্ছিলেন ও সংশোধন করছিলেন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পিতা তার পুত্রকে শিক্ষা দেয় এবং সংশোধ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তোমরা অবশ্যই প্রভু তোমাদের ঈশ্বরের আজ্ঞাগুলো মেনে চলে তাঁকে অনুসরণ এবং শ্রদ্ধ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তোমাদের ঈশ্বর তোমাদের এক উত্তম দেশে নিয়ে য়েতে চলেছেন - য়ে দেশে অনেক নদী এবং জলপ্রবা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 সেখানে উপত্যকা এবং পাহাড়গুলোতে ভূমির ভেতর থেকে জল বেরিয়ে এসে প্রবাহি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দেশে গম এবং বার্লি, দ্রাক্ষালতা, ডুমুর গাছ এবং ডালিম আছে| সেই দেশে জলপাই তেল এবং মধু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খানে তোমাদের খাদ্যের অভাব হবে না এবং তোমাদের প্রযোজনীয সমস্ত কিছুই তোমরা পাবে| সেই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গুলো লোহা| সেখানকার পাহাড় খুঁড়লে তোমরা তামা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রা যা খেতে চাও তা পেয়ে তৃপ্ত হবে এবং সেই সুন্দর দেশটি তোমাদের দেবার জন্য তোমরা তোমাদের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্রশংস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সতর্ক হও| তোমাদের প্রভু ঈশ্বরকে ভুলো না| আমি আজ তোমাদের য়ে আজ্ঞা, বিধি এবং নিয়মসমুহ দি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গুলো মেনে চলার ব্যাপারে সতর্ক হ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হলে তোমাদের খাওয়ার জন্য পর্য়াপ্ত পরিমাণ খাবার থাকবে এবং তোমরা সুন্দর বাড়ী বানাবে এবং ত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াদের গরু, মেষ এবং ছাগলগুলো সংখ্যায় বাড়বে| তোমরা প্রচুর সোনা এবং রূপো পাবে| সমস্ত কিছ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প্রচুর পরিমাণ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খন সেগুলো হয়, সেসময় যাতে তোমরা অহঙ্কারী না হও সে ব্যাপারে তোমরা অবশ্যই সতর্ক থাকবে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প্রভু তোমাদের ঈশ্বরকে ভুলবে না| তোমরা মিশরে ক্রীতদাস ছিলে; কিন্তু প্রভু তোমাদের মুক্ত কর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 থেকে নিয়ে এস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ই বিশাল এবং সাংঘাতিক মরুভূমির মধ্য দিয়ে প্রভু তোমাদের নেতৃত্ব দিয়েছিলেন| সেই মরুভূমিতে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াক্ত সাপ এবং কাঁকড়াবিছে ছিল| জমি ছিল শুকনো এবং সেখানে কোথাও জল ছিল না| কিন্তু ঈশ্বর পাথরের ভে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তোমাদের জল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রুভূমিতে প্রভু তোমাদের মান্না খাইযেছিলেন - য়েটা তোমাদের পূর্বপুরুষরা কোনোদিন দেখে নি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রীক্ষা করেছিলেন, বিনযী করেছিলেন যাতে শেষে সমস্ত কিছু তোমাদের ভালো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রা মনে মনেও বোলো না, ‘আমি আমার নিজের শক্তি এবং সামর্য়্থের দ্বারা এই সমস্ত সম্পদ পেয়েছিলাম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, তোমাদের ঈশ্বরকে, স্মরণ করো কারণ তিনিই তোমাদের ঐ সম্পদ লাভ করার জন্য শক্তি দিয়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তোমাদের পূর্বপুরুষদের সঙ্গে তিনি য়ে চুক্তি করেছিলেন সেটিকে রক্ষা করতে পারেন, ঠিক য়েমন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জও কর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প্রভু তোমাদের ঈশ্বরকে কখনও ভুলো না| কখনও অন্য দেবতাদের অনুসরণ কোরো না! তাদের পূজা এবং সেবা কো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যদি তোমরা সেটা করো, তাহলে আমি আজ তোমাদের সাবধান করলাম: তোমরা নিশ্চিত ধ্বংসপ্রাপ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তোমাদের জন্য অন্যান্য জাতিগুলোকে ধ্বংস করছেন; কিন্তু তাঁর কথা না শুনলে তোমরাও ঠিক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ই ধ্বংস হ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2026-10-20T06:11:19Z</dcterms:created>
  <dcterms:modified xsi:type="dcterms:W3CDTF">2026-10-20T06:11:19Z</dcterms:modified>
  <dc:title>দ্বিতীয় বিবরণ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