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விக்குரியவன் எல்லாவற்றையும் ஆராய்ந்து நிதானிக்கிறான்; ஆனாலும் அவன் மற்றொருவனாலும் ஆராய்ந்து நிதானிக்கப்ப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விக்குரியவன் எல்லாவற்றையும் ஆராய்ந்து நிதானிக்கிறான்; ஆனாலும் அவன் மற்றொருவனாலும் ஆராய்ந்து நிதானிக்கப்ப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நான் பலவீனத்தோடும் பயத்தோடும் மிகுந்த நடுக்கத்தோடும் உங்களிடத்தில் இரு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ேச்சும் என் பிரசங்கமும் மனுஷ ஞானத்திற்குரிய நயவசனமுள்ளதாயிராமல், ஆவியினாலும் பெலத்தினாலும் உறுதிப்படுத்தப்பட்டத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ನ್ನು (ಆ ಜ್ಞಾನವನ್ನು) ಇಹಲೋಕಾಧಿ ಪತಿಗಳಲ್ಲಿ ಯಾರೂ ಅರಿಯಲಿಲ್ಲ; ಅರಿತಿದ್ದರೆ ಅವರು ಮಹಿಮೆ ಯುಳ್ಳ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ಲುಬೆಗೆ ಹಾಕುತ್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ಬರೆದಿರುವ ಪ್ರಕಾರ--ದೇವರು ತನ್ನನ್ನು ಪ್ರೀತಿಸು ವವರಿಗಾಗಿ ಸಿದ್ಧಮಾಡಿರುವಂಥವುಗಳನ್ನು ಕಣ್ಣು ಕಾಣಲ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 ಕೇಳಲಿಲ್ಲ, ಇಲ್ಲವೆ ಅವು ಮನುಷ್ಯನ ಹೃದಯದಲ್ಲಿ ಸ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ಮಗಾದರೋ ದೇವರು ತನ್ನ ಆತ್ಮನ ಮೂಲಕ ಅವುಗಳನ್ನು ಪ್ರಕಟಿಸಿದನು. ಆ ಆತ್ಮನು ಎಲ್ಲಾ ವಿಷಯಗಳನ್ನು, ಹೌದು,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ಾಧವಾದ ವಿಷಯಗಳನ್ನು ಕೂಡ ಪರಿಶೋಧಿಸು 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ನುಷ್ಯನ ಒಳಗಿನ ವಿಷಯಗಳು ಅವನಲ್ಲಿರುವ ಆತ್ಮಕ್ಕೆ ಹೊರತು ಮತ್ತಾರಿಗೆ ತಿಳಿದಾವು? ಹಾಗೆಯೇ ದೇವರ ವಿಷಯಗಳನ್ನ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ೇ ಹೊರತು ಬೇರೆ ಯಾರೂ ಗ್ರಹ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ಪ್ರಾಪಂಚಿಕ ಆತ್ಮವನ್ನು ಹೊಂದದೆ ದೇವರು ನಮಗೆ ಉಚಿತವಾಗಿ ದಯಪಾಲಿಸಿರುವವುಗಳನ್ನು ತಿಳುಕೊಳ್ಳು ವದಕ್ಕಾಗಿ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ನ್ನೇ ಹೊಂದ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ವುಗಳನ್ನು ಮಾನುಷ್ಯಜ್ಞಾನವು ಕಲಿಸಿದ ಮಾತು ಗಳಿಂದ ಹೇಳದೆ ಪರಿಶುದ್ಧಾತ್ಮನು ಕಲಿಸಿಕೊಟ್ಟ ಮಾತುಗಳಿಂದ ಹೇಳಿ ಆತ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ವಾದವುಗಳನ್ನು ಆತ್ಮೀಕವಾದವುಗಳೊಂದಿಗೆ ಹೋಲ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್ರಾಕೃತ ಮನುಷ್ಯನು ದೇವರಾತ್ಮನ ವಿಷಯಗಳನ್ನು ಅಂಗೀಕರಿಸುವದಿಲ್ಲ; ಅವು ಅವನಿಗೆ ಹುಚ್ಚುತನವಾಗಿ ತೋರುತ್ತವೆ;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ಆತ್ಮವಿಚಾರದಿಂದ ತಿಳಿಯತಕ್ಕವುಗಳಾಗಿರಲಾಗಿ ಅವನು ಅವುಗಳನ್ನು ಗ್ರಹಿಸ 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್ಮನಿಂದ ನಡಿಸಿಕೊಳ್ಳುವವನೋ ಎಲ್ಲವನ್ನು ವಿಚಾರಿಸಿ ತಿಳುಕೊಳ್ಳುತ್ತಾನೆ; ಆದರೆ ಇವನನ್ನು ಯಾವನೂ ವಿಚಾ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 ಮನಸ್ಸನ್ನು ತಿಳಿದುಕೊಂಡು ಆತನಿಗೆ ಉಪದೇಶಿಸುವವನಾರು? ನಮಗಾದರೋ ಕ್ರಿಸ್ತನ ಮನಸ್ಸು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ನಾನಂತೂ ದೇವರ ಸಾಕ್ಷಿಯನ್ನು ತಿಳಿಸುವವನಾಗಿ ನಿಮ್ಮ ಬಳಿಗೆ ಬಂದಾಗ ವಾಕ್ಚಾತುರ್ಯದಿಂದಾಲಿ ಜ್ಞಾನದಿಂದ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ಶಿಲುಬೆಗೆ ಹಾಕಲ್ಪಟ್ಟವನಾದ ಯೇಸು ಕ್ರಿಸ್ತನನ್ನೇ ಹೊರತು ಬೇರೆ ಯಾವದನ್ನೂ ತಿಳಿಯ ಕೂಡದೆಂದು ನಾನು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್ಮಾನಿಸಿ 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ನಾನು ನಿಮ್ಮ ಬಳಿಯಲ್ಲಿದ್ದಾಗ ಬಲಹೀನನೂ ಭಯಪಡುವವನೂ ಬಹುನಡುಗು ವವನೂ ಆಗ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ಬೋಧನೆಯಲ್ಲಿಯೂ ಪ್ರಸಂಗದಲ್ಲಿಯೂ ಮನವೊಲಿಸುವ ಮನುಷ್ಯಜ್ಞಾನ ವಾಕ್ಯಗಳನ್ನು ನಾನು ಪ್ರಯೋಗಿಸದೆ ಆತ್ಮನ ಬ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್ಪಡಿಸುವ ವಾಕ್ಯಗಳನ್ನೇ ಪ್ರಯೋಗ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ೆ ನಿಮ್ಮ ನಂಬಿಕೆಯು ಮನುಷ್ಯಜ್ಞಾನವನ್ನು ಆಧಾರ ಮಾಡಿಕೊಂಡಿರದೆ ದೇವರ ಶಕ್ತಿಯನ್ನೇ ಆಧಾರ ಮಾಡಿಕೊಂಡ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ೂ ಪರಿಪೂರ್ಣರಾದವರಲ್ಲಿ ಜ್ಞಾನವನ್ನೇ ನಾವು ಹೇಳುತ್ತೇವೆ; ಆದಾಗ್ಯೂ ಅದು ಇಹಲೋಕದ ಜ್ಞಾನವಲ್ಲ ಇಲ್ಲವೆ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ಇಹ ಲೋಕಾಧಿಪತಿಗಳ ಜ್ಞಾನವೂ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ಗುಪ್ತ ವಾಗಿದ್ದ ಜ್ಞಾನವನ್ನು ತಿಳಿಸುವಲ್ಲಿ ದೇವರ ಜ್ಞಾನವನ್ನೇ ಹೇಳುತ್ತೇವೆ; ಅದನ್ನು ದೇವರು ನಮ್ಮ ಮಹಿಮೆ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ೋಕೋತ್ಪತ್ತಿಗಿಂತ ಮೊದಲೇ 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2026-10-22T10:49:10Z</dcterms:created>
  <dcterms:modified xsi:type="dcterms:W3CDTF">2026-10-22T10:49:10Z</dcterms:modified>
  <dc:title>1 ಕೊರಿಂಥದವರಿಗೆ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