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யோ பணிகளிலே மூழ்கி இருப்பதால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பரப்புப் பணியைச் செய்ய இயல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லநேரம் தேவை எல்லாம் அறிந்த இறை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றவறத்தோர் இப்பணிக்கு துணையாய் வ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ருளும் ஆற்றல்மிக்க இல்லறத்தோர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ரசாம் மீட்புப்பணி முழுமை எய்திட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த்துச் சேர்க்க ஆளில்லாமல் அழிந்து போ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ழுத்துக் கிடக்கும் அறுவடையை பாரும் இறைவா (இறைவ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றமை மிகுந்த இளைஞர் குலம் சும்மா நிற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் உந்தன் அழைப்புக்காக காத்துக்கிட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ழைக்க ஆர்வம் உள்ள இந்த இளைஞரையெல்லா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ுச்சேரும் உம்மரசை பரப்புவதற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றவடைக்கு அனுப்பட்டோர் அதிக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்பப்பட்டோர் அறுவடைக்கும் போத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2026-09-16T16:03:27Z</dcterms:created>
  <dcterms:modified xsi:type="dcterms:W3CDTF">2026-09-16T16:03:27Z</dcterms:modified>
  <dc:title>துதிப் பாடல்கள் : 146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