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2568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5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ல்லாமே முடிந்தது என்று (முடிந்ததென்று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5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ைப்பார்த்து இகழ்ந்தன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5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னியென்றும் எழும்புவதி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5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று சொல்லி நகைத்தன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5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னாலும் நீங்க என்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5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ண்டவிதம் பெரிய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5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உயர்வின் பெருமையெல்ல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5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ஒருவருக்கு உரிய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5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ர் மட்டும் பெருகன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5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ர் மட்டும் இயேசு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5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டைக்கப்பட்ட பாத்திரமான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5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பயோக மற்று இருந்த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5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ஒன்றுக்கும் உதவுவதி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5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று சொல்லி ஒதுக்கப்பட்ட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5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ுயவனே உந்தன் கர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5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ீண்டும் எனை வனைந்த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5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ழுந்து போன இடங்களில்யெல்ல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5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தலையை உயர்த்தியதே…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5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3">
  <a:themeElements>
    <a:clrScheme name="Theme8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2026-09-17T01:43:31Z</dcterms:created>
  <dcterms:modified xsi:type="dcterms:W3CDTF">2026-09-17T01:43:31Z</dcterms:modified>
  <dc:title>துதிப் பாடல்கள் : 855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