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நேரியாவின் குமாரனாகிய பாருக் இந்த வசனங்களை எரேமியாவின் வாய் சொல்ல ஒரு புஸ்தகத்தில் எழுதுகையில், எரேமியா தீர்க்கதரிசி அவனிடத்தில் பேச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நேரியாவின் குமாரனாகிய பாருக் இந்த வசனங்களை எரேமியாவின் வாய் சொல்ல ஒரு புஸ்தகத்தில் எழுதுகையில், எரேமியா தீர்க்கதரிசி அவனிடத்தில் பேச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ருக்கே, உன்னைக்குறித்து இஸ்ரவேலின் தேவனாகிய கர்த்தர் சொல்லுகிறது என்னவென்ற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: இப்பொழுது எனக்கு ஐயோ! கர்த்தர் என் நோவைச் சஞ்சலத்தால் வர்த்திக்கப்பண்ணினார், என் தவிப்பினால் இளைத்தேன், இளைப்பாறுதலைக் காணாதேபோனேன் என்று சொன்னாய் என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: இப்பொழுது எனக்கு ஐயோ! கர்த்தர் என் நோவைச் சஞ்சலத்தால் வர்த்திக்கப்பண்ணினார், என் தவிப்பினால் இளைத்தேன், இளைப்பாறுதலைக் காணாதேபோனேன் என்று சொன்னாய் என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கட்டினதையே நான் இடிக்கிறேன்; நான் நாட்டினதையே நான் பிடுங்குகிறேன்; இந்த முழுத்தேசத்துக்கும் இப்படியே நட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கட்டினதையே நான் இடிக்கிறேன்; நான் நாட்டினதையே நான் பிடுங்குகிறேன்; இந்த முழுத்தேசத்துக்கும் இப்படியே நட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க்குப் பெரிய காரியங்களைத் தேடுகிறாயோ? தேடாதே; இதோ, மாம்சமான யாவர்மேலும் தீங்கை வரப்பண்ணுகிறேன் என்று கர்த்தர் சொல்லுகிறார்; ஆனாலும், நீ போகும் சகல ஸ்தலங்களிலும் உன் பிராணனை உனக்குக் கிடைக்கும் கொள்ளைப்பொருளாகத் தருகிறேன் என்று கர்த்தர் சொல்லுகிறார் என்று அவனுடனே சொல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க்குப் பெரிய காரியங்களைத் தேடுகிறாயோ? தேடாதே; இதோ, மாம்சமான யாவர்மேலும் தீங்கை வரப்பண்ணுகிறேன் என்று கர்த்தர் சொல்லுகிறார்; ஆனாலும், நீ போகும் சகல ஸ்தலங்களிலும் உன் பிராணனை உனக்குக் கிடைக்கும் கொள்ளைப்பொருளாகத் தருகிறேன் என்று கர்த்தர் சொல்லுகிறார் என்று அவனுடனே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ૂદિયાના રાજા યોશિયાના પુત્ર યહોયાકીમના અમલમાં ચોથા વર્ષ દરમ્યાન નેરિયાના પુત્ર બારૂખે પ્રબોધ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મિર્યાએ લખાવ્યા પ્રમાણે આ શબ્દો એક પોથીમાંથી લખી લ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્યારબાદ યમિર્યાએ તેને કહ્યું, “બારૂખ, તારી બાબતમાં ઇસ્રાએલના દેવ યહોવા આ પ્રમાણે કહે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ં કહ્યું, ‘મને હાય હાય! મારા જીવનમાં મુશ્કેલીઓની ખોટ છે શું? અને હવે યહોવાએ તેમાં વધારો કર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! હું નિસાસા નાખીને થાકી ગયો છું. હું આરામ અનુભવતો નથી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હોવા કહે છે, “બારૂખને આ પ્રમાણે કહે: ‘આ દેશને મેં બાંધ્યો છે, હવે હું તેનો નાશ કરીશ. જે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થાપન કર્યું છે તેને હું દૂર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ું શું પોતાને માટે મહાન બાબતો શોધે છે? તેવું કરીશ નહિ, જો કે આ સર્વ લોકો પર હું ભારે વિપત્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વીશ. પણ તું જ્યાં જશે ત્યાં હું તારું રક્ષણ કરીશ, એ જ તારો બદલો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2026-10-20T05:23:15Z</dcterms:created>
  <dcterms:modified xsi:type="dcterms:W3CDTF">2026-10-20T05:23:15Z</dcterms:modified>
  <dc:title>યિર્મેયા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