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 அகங்கரித்துப் போர் செய்கிறவர்கள் அநேக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 அகங்கரித்துப் போர் செய்கிறவர்கள் அநேக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 வர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 புகழ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್ನನ್ನು ಕರುಣಿಸು; ಮನುಷ್ಯನು ನನ್ನನ್ನು ನುಂಗಬೇಕೆಂದಿದ್ದಾನೆ; ದಿನವೆಲ್ಲಾ ಯುದ್ಧಮಾಡುತ್ತಾ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ಅತ್ಯುನ್ನತನೇ, ನನ್ನ ವಿರೋಧಿಗಳು ದಿನವೆಲ್ಲಾ ನನ್ನನ್ನು ನುಂಗಬೇಕೆಂದಿದ್ದಾರೆ; ನನಗೆ ವಿರೋಧವಾಗಿ ಗರ್ವ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ವರು ಅನೇಕ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ಗೆ ಹೆದರಿಕೆ ಉಂಟಾದಾಗ ನಿನ್ನಲ್ಲಿ ಭರವಸವಿ 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ಲ್ಲಿ ಆತನ ವಾಕ್ಯವನ್ನು ನಾನು ಸ್ತುತಿಸುವೆನು; ದೇವರಲ್ಲಿ ನಾನು ಭರವಸವಿಟ್ಟಿದ್ದೇನೆ; ನಾನು ಭಯಪಡೆನು,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ಏನು ಮಾಡಬಲ್ಲ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್ರತಿದಿನ ಅವರು ನನ್ನ ಮಾತುಗಳನ್ನು ಅಪಾರ್ಥ ಮಾಡುತ್ತಾರೆ. ನನಗೆ ವಿರೋಧವಾಗಿರುವ ಅವರ ಆಲೋಚನೆಗಳೆಲ್ಲಾ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ಿಗ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ಕೂಡಿಕೊಂಡು ಹೊಂಚುಹಾಕುತ್ತಾರೆ; ನನ್ನ ಪ್ರಾಣಕ್ಕೆ ಕಾಯುವವರಾಗಿ ನನ್ನ ಹೆಜ್ಜೆಗಳನ್ನು ಗುರುತ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ಪರಾಧದಿಂದ ಅವರು ತಪ್ಪಿಸಿಕೊಂಡಾರೋ? ಓ ದೇವರೇ, ಕೋಪದಿಂದ ಜನರನ್ನು ಕೆಡವಿಹಾ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ಅಲೆದಾಡುವಿಕೆಗಳನ್ನು ನೀನು ಲೆಕ್ಕಿಸಿದ್ದೀ; ನನ್ನ ಕಣ್ಣೀರನ್ನು ನಿನ್ನ ಬುದ್ದಲಿಯಲ್ಲಿ ಹಾಕು; ಅದ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ಇ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ನ್ನನ್ನು ಕೂಗಿ ಕೊಂಡಾಗ ನನ್ನ ಶತ್ರುಗಳು ಹಿಂದಿರುಗುವರು; ದೇವರು ನನಗಿದ್ದಾನೆ ಎಂಬದನ್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 ರಲ್ಲಿ ಆತನ ವಾಕ್ಯವನ್ನು ನಾನು ಸ್ತುತಿಸುವೆನು; ಕರ್ತ ನಲ್ಲಿ ಆತನ ವಾಕ್ಯವನ್ನು ನಾನು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ಲ್ಲಿ ನಾನು ಭರವಸವಿಟ್ಟಿದ್ದೇನೆ; ನಾನು ಭಯ ಪಡೆನು; ಮನುಷ್ಯನು ನನಗೆ ಏನು ಮಾಡಬಲ್ಲ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ದೇವರೇ, ನಿನ್ನ ಪ್ರಮಾಣಗಳು ನನ್ನ ಮೇಲೆ ಇವೆ; ನಾನು ಸ್ತೋತ್ರಗಳನ್ನು ನಿನಗೆ ಸಲ್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ಪ್ರಾಣವನ್ನು ಮರಣದಿಂದ ಬಿಡಿಸಿದ್ದೀ, ಹಾಗೆ ನಾನು ಜೀವಿತರ ಬೆಳಕಿನಲ್ಲಿ ದೇವರ ಮುಂದೆ ನಡೆಯುವ ನನ್ನ ಪಾದ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ದಂತೆ ನೀನು ತಪ್ಪಿಸ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2026-10-21T07:52:58Z</dcterms:created>
  <dcterms:modified xsi:type="dcterms:W3CDTF">2026-10-21T07:52:58Z</dcterms:modified>
  <dc:title>ಕೀರ್ತನೆಗಳು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