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மனுஷனாகிய மோசே தான் மரணமடையுமுன்னே இஸ்ரவேல் புத்திரரை ஆசீர்வதித்த ஆசீர்வா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நமக்கு ஒரு நியாயப்பிரமாணத்தைக் கற்பித்தான்; அது யாக்கோபின் சபைக்குச் சுதந்தரம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ூபன் சாவாமல் பிழைப்பானாக; அவன் ஜனம் கொஞ்சமாயிராத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் பக்குவப்படுத்தும் அருமையான கனிகளினாலும், சந்திரன் பக்குவப்படுத்தும் அருமையான பலன்கள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ிபர்வதங்களில் உண்டாகும் திரவியங்களினாலும் நித்திய மலைகளில் பிறக்கும் அரும்பொருள்களின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ைக்குறித்து: தாண் ஒரு பாலசிங்கம், அவன் பாசானிலிருந்து பாய்வ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ும்பும் வெண்கலமும் உன் பாதரட்சையின் கீழிருக்கும், உன் நாட்களுக்குத்தக்கதாய் உன் பெலனும் இருக்க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ಮನುಷ್ಯನಾದ ಮೋಶೆ ಸಾಯುವದಕ್ಕಿಂತ ಮುಂಚೆ ಇಸ್ರಾಯೇಲ್‌ ಮಕ್ಕಳಿಗೆ ಕೊಟ್ಟ ಆಶೀರ್ವಾದವು ಯಾವದ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ಸೀನಾಯಿ ಬೆಟ್ಟದಿಂದ ಬಂದನು, ಸೇಯಾರಿನಿಂದ ಅವರಿಗೆ ಉದಯಿಸಿದನು. ಪಾರಾನ್‌ ಬೆಟ್ಟದಿಂದ ಪ್ರಕಾಶಿಸಿದನು, ಹ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ಪರಿಶುದ್ಧರ ಸಂಗಡ ಬಂದನು. ಆತನ ಬಲಪಾರ್ಶ್ವದಿಂದ ಅವರಿಗೆ ಬೆಂಕಿಯ ನ್ಯಾಯಪ್ರಮಾಣವು ಹೊರ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ೌದು, ಆತನು ಜನಗಳನ್ನು ಪ್ರೀತಿಮಾಡಿದನು. ಆತನ ಪರಿಶುದ್ಧರೆಲ್ಲರು ನಿನ್ನ ಕೈಯಲ್ಲಿ ಇದ್ದಾರೆ. ಅವರು ನಿನ್ನ ಪಾ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ಕೂತುಕೊಂಡು ನಿನ್ನ ವಾಕ್ಯಗಳನ್ನು ಹೊಂದ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ಶೆ ನಮಗೆ ನ್ಯಾಯಪ್ರಮಾಣವನ್ನು ಆಜ್ಞಾಪಿ ಸಿದ್ದಾನೆ. ಅದೇ ಯಾಕೋಬನ ಸಭೆಯ ಬಾಧ್ಯತೆ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ನರ ಮುಖ್ಯಸ್ಥರೂ ಇಸ್ರಾಯೇಲಿನ ಗೋತ್ರ ಗಳೂ ಕೂಡಿಕೊಂಡಿದ್ದಾಗ ಆತನು ಯೆಶುರೂನಿನಲ್ಲಿ ಅರಸ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ರೂಬೇನನು ಸಾಯದೆ ಬದುಕಲಿ; ಅವನ ಜನ ಸ್ವಲ್ಪವಾಗ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ೂದನ ಆಶೀರ್ವಾದವು ಇದೇ; ಕರ್ತನೇ, ಯೂದನ ಶಬ್ದವನ್ನು ಕೇಳು; ಅವನನ್ನು ತನ್ನ ಜನರ ಬಳಿಗೆ ಸೇರಿಸು; ತನ್ನ ಕೈ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ಸಾಕಾಗಿವೆ. ಅವನ ವೈರಿಗಳ ವಿಷಯದಲ್ಲಿ ಅವನಿಗೆ ಸಹಾಯ ವಾಗಿ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ಲೇವಿಯ ವಿಷಯವಾಗಿ--ನಿನ್ನ ತುವಿಾ್ಮೇಮ್‌ ನಿನ್ನ ಊರೀಮ್‌ ಮಸ್ಸದಲ್ಲಿ ನೀನು ಶೋಧಿಸಿದಂಥ ಮೆರೀ ಬಾದ ನೀರಿನ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ವಿವಾದ ಮಾಡಿದಂಥ ನಿನ್ನ ಪರಿಶುದ್ಧನ ಬಳಿಯಲ್ಲಿ ಇರ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ತನ್ನ ತಂದೆ ತಾಯಿಗಳಿಗೆ--ನಾನು ಅವ ನನ್ನು ನೋಡಲಿಲ್ಲ ಅಂದನು. ತನ್ನ ಸಹೋದರರ ಗುರುತನ್ನು ತಿಳ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್ವಂತ ಮಕ್ಕಳನ್ನು ಅರಿಯಲಿಲ್ಲ. ಯಾಕಂದರೆ ಅವರು (ಲೇವಿಯರು) ನಿನ್ನ ವಾಕ್ಯವನ್ನು ಕೈಕೊಂಡು ನಿನ್ನ ಒಡಂಬಡಿ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ಯಾಕೋಬನಿಗೆ ನಿನ್ನ ನ್ಯಾಯಗಳನ್ನೂ ಇಸ್ರಾಯೇಲಿಗೆ ನಿನ್ನ ನ್ಯಾಯಪ್ರಮಾಣವನ್ನೂ ಬೋಧಿಸುವರು;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ಪವನ್ನೂ ನಿನ್ನ ಬಲಿಪೀಠದ ಮೇಲೆ ಸರ್ವಾಂಗ ದಹನಬಲಿಯನ್ನೂ ಇ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ೇ, ಅವನ ಆಸ್ತಿಯನ್ನು ಆಶೀರ್ವದಿಸು; ಅವನ ಕೈಕೆಲಸವನ್ನು ಅಂಗೀಕರಿಸು. ಅವನಿಗೆ ವಿರೋಧ ವಾಗಿ ಏಳುವವ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ಗೆಮಾಡುವವರ ಸೊಂಟಗಳನ್ನು ಅವರು ತಿರಿಗಿ ಏಳದ ಹಾಗೆ ಹೊಡ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ಬೆನ್ಯಾವಿಾನನ ವಿಷಯವಾಗಿ--ಕರ್ತ ನಿಗೆ ಪ್ರಿಯನು ಸುರಕ್ಷಿತವಾಗಿ ಆತನ ಬಳಿಯಲ್ಲಿ ವಾಸ ಮಾಡುವನು; ಆತ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ವೆಲ್ಲಾ ಮರೆಯಾಗಿ ರುವನು; ಅವನು ಆತನ ಹೆಗಲುಗಳ ನಡುವೆ ವಾಸ ಮಾ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ೋಸೇಫನ ವಿಷಯವಾಗಿ--ಅವನ ದೇಶವು ಆಕಾಶದ ಅಮೂಲ್ಯವಾದವುಗಳಿಂದಲೂ ಮಂಜಿ ನಿಂದಲೂ ಕೆಳಗೆ ಮಲಗಿರುವ ಅಗಾಧ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ೂರ್ಯನ ಆದಾಯದ ಅಮೂಲ್ಯವಾದ ಫಲಗಳಿಂದಲೂ ಚಂದ್ರನ ಆದಾಯದ ಅಮೂಲ್ಯವಾದ ವು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ೂರ್ವಕಾಲದ ಪರ್ವತಗಳ ಮುಖ್ಯವಾದವುಗ ಳಿಂದಲೂ ನಿತ್ಯವಾದ ಬೆಟ್ಟಗಳ ಅಮೂಲ್ಯವಾದ ವು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ಭೂಮಿಯ ಅಮೂಲ್ಯವಾದವುಗಳಿಂದಲೂ ಅದರ ಸಂಪೂರ್ಣತೆಯಿಂದಲೂ ಕರ್ತನ ಕಡೆಯಿಂದ ಆಶೀರ್ವಾದ ಹೊಂದಲಿ; ಪೊದೆಯಲ್ಲಿ ವಾಸ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ತನ ದಯೆಯು ಯೋಸೇಫನ ತಲೆಯ ಮೇಲೆಯೂ ತನ್ನ ಸಹೋದರರಿಂದ ಪ್ರತ್ಯೇಕವಾದವನ ತಲೆಯ ಮೇಲೆಯೂ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 ಚೊಚ್ಚಲ ಹೋರಿಯಂತೆ ಅವನಿಗೆ ಪ್ರಭೆ ಇರುವದು; ಅವನ ಕೊಂಬುಗಳು ಕಾಡುಕೋಣಗಳ ಕೊಂಬುಗಳಂತೆ ಇವೆ. ಅ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ಗಳನ್ನು ಒಟ್ಟಿಗೆ ಭೂಮಿಯ ಅಂತ್ಯಗಳ ವರೆಗೆ ನೂಕುತ್ತಾನೆ. ಇವು ಎಫ್ರಾಯಾಮನ ಹತ್ತು ಸಾವಿರಗಳೂ ಇವು ಮನಸ್ಸೆಯ ಸಹಸ್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ವ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ಜೆಬುಲೂನನ ವಿಷಯವಾಗಿ--ಜೆಬು ಲೂನನೇ, ನೀನು ಹೊರಡುವದರಲ್ಲಿ ಸಂತೋಷ ಪಡು. ಇಸ್ಸಾಕಾರನೇ ನಿನ್ನ ಗುಡಾ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 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ಜನಗಳನ್ನು ಬೆಟ್ಟಕ್ಕೆ ಕರೆಯುವರು. ಅಲ್ಲಿ ನೀತಿಯ ಬಲಿಗಳನ್ನು ಅರ್ಪಿಸುವರು. ಯಾಕಂದರೆ ಸಮುದ್ರಗಳ ಉಗ್ರಾಣ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ಳಿನ ಗುಪ್ತವಾದ ದ್ರವ್ಯವನ್ನೂ ಹೀರಿಕೊಳ್ಳುವ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ಗಾದನ ವಿಷಯವಾಗಿ--ಗಾದನನ್ನು ವಿಸ್ತರಿಸ ಮಾಡಿದಾತನು ಸ್ತುತಿಹೊಂದಲಿ; ಅವನು ಸಿಂಹದಂತೆ ಮಲಗಿಕೊಂಡು ತೋ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ತ್ತಿಯನ್ನೂ ಕೀ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ಮೊದಲನೇ ಪಾಲನ್ನು ತನಗೆ ಒದಗಿಸಿ ಕೊಂಡನು; ಯಾಕಂದರೆ ಅಲ್ಲಿ ನ್ಯಾಯಾಧಿಪತಿಯ ಭಾಗ ನೇಮಿಸಲ್ಪಟ್ಟದೆ;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್ಯಸ್ಥರ ಸಂಗಡ ಬಂದು ಕರ್ತನ ನೀತಿಯನ್ನೂ ಇಸ್ರಾಯೇಲಿನ ಸಂಗಡ ಆತನ ನ್ಯಾಯಗಳನ್ನೂ ತೀರಿಸಿದ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ದಾನನ ವಿಷಯವಾಗಿ--ದಾನನು ಸಿಂಹದ ಮರಿಯೇ, ಬಾಶಾನಿನಿಂದ ಹಾರಿ ಬರ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ನಫ್ತಾಲಿಯ ವಿಷಯವಾಗಿ--ಓ ನಫ್ತಾಲಿಯೇ, ಅನುಗ್ರಹದಿಂದ ತೃಪ್ತನೇ, ಕರ್ತನ ಆಶೀರ್ವಾದದಿಂದ ತುಂಬಿದವ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ಿಮವನ್ನೂ ದಕ್ಷಿಣವನ್ನೂ ಸ್ವಾಧೀನಮಾಡಿಕೋ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ಆಶೇರನ ವಿಷಯವಾಗಿ--ಆಶೇರನು ಮಕ್ಕಳ ಆಶೀರ್ವಾದವನ್ನು ಹೊಂದಲಿ. ತನ್ನ ಸಹೋದ ರರ ಅಂಗೀಕಾರವನ್ನು ಹೊಂದಲಿ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ು ಎಣ್ಣೆಯಲ್ಲಿ ಅದ್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ಬ್ಬಿಣವೂ ತಾಮ್ರವೂ ನಿನ್ನ ಪಾದರಕ್ಷೆಯಾಗಿರಲಿ. ನಿನ್ನ ದಿವಸಗಳ ಪ್ರಕಾರ ನಿನ್ನ ಬಲವು ಇರ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ೆಶುರೂನನ ದೇವರ ಹಾಗೆ ಯಾರೂ ಇಲ್ಲ. ಆತನು ನಿನ್ನ ಸಹಾಯಕ್ಕೆ ಪರಲೋಕದಲ್ಲಿಯೂ ತನ್ನ ಘನತೆಯಲ್ಲಿಯೂ ಆಕಾಶದ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ತ್ಯನಾದ ದೇವರು ನಿನ್ನ ಆಶ್ರಯವು; ಆತನ ನಿತ್ಯವಾದ ತೋಳುಗಳು ಕೆಳಗಿವೆ, ಶತ್ರುವನ್ನು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ಿಸಿ--ಅವರನ್ನು ನಾಶಮಾಡು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ಸ್ರಾಯೇಲು ಒಂಟಿಯಾಗಿ ಭರವಸದಿಂದ ಸುರಕ್ಷಿತವಾಗಿ ವಾಸಿಸುವದು. ಧಾನ್ಯ ದ್ರಾಕ್ಷಾರಸಗಳ ದೇಶದಲ್ಲಿ ಯಾಕೋಬನ ಬುಗ್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ು. ಅವನ ಆಕಾಶಗಳು ಸಹ ಮಂಜನ್ನು ಸುರ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ಸ್ರಾಯೇಲೇ, ನೀನು ಸಂತೋಷವುಳ್ಳವನೂ ನಿನ್ನ ಸಹಾಯದ ಗುರಾಣಿಯೂ ನಿನ್ನ ಘನತೆಯ ಕತ್ತಿಯೂ ಆಗಿರುವ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ಲ್ಪಟ್ಟ ಓ ಜನವೇ, ನಿನ್ನ ಹಾಗೆ ಯಾರಿದ್ದಾರೆ? ನಿನ್ನ ಶತ್ರುಗಳು ನಿನಗೆ ಸುಳ್ಳುಗಾರರಾಗಿ ಕಂಡುಬರುವರು. ನೀ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ವಾದ ಸ್ಥಳಗಳ ಮೇಲೆ ನಡೆದು ಹೋ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2026-10-21T04:46:48Z</dcterms:created>
  <dcterms:modified xsi:type="dcterms:W3CDTF">2026-10-21T04:46:48Z</dcterms:modified>
  <dc:title>ಧರ್ಮೋಪದೇಶಕಾಂಡ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