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presProps" Target="presProps.xml"/>
  <Relationship Id="rId19" Type="http://schemas.openxmlformats.org/officeDocument/2006/relationships/viewProps" Target="viewProps.xml"/>
  <Relationship Id="rId2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ேவனே நீர் எங்களைக் கைவிட்டீர், எங்களைச் சிதறடித்தீர், எங்கள்மேல் கோபமாயிருந்தீர்; மறுபடியும் எங்களிடமாய்த் திரும்பியருளும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பூமியை அதிரப்பண்ணி, அதை வெடிப்பாக்கினீர்; அதின் வெடிப்புகளைப் பொருந்தப்பண்ணும்; அது அசைகின்றது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உம்முடைய ஜனங்களுக்குக் கடினமான காரியத்தைக் காண்பித்தீர்; தத்தளிப்பின் மதுபானத்தை எங்களுக்குக் குடிக்கக் கொடுத்தீர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சத்தியத்தினிமித்தம் ஏற்றும்படியாக, உமக்குப் பயந்து நடக்கிறவர்களுக்கு ஒரு கொடியைக் கொடுத்தீர். (சேலா.)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உமது பிரியர் விடுவிக்கப்படும்படி, உமது வலதுகரத்தினால் இரட்சித்து, எனக்குச் செவிகொடுத்தருளும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தேவன் தமது பரிசுத்தத்தைக்கொண்டு விளம்பினார், ஆகையால் களிகூருவேன்; சீகேமைப் பங்கிட்டு சுக்கோத்தின் பள்ளத்தாக்கை அளந்துகொள்ளுவே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தேவன் தமது பரிசுத்தத்தைக்கொண்டு விளம்பினார், ஆகையால் களிகூருவேன்; சீகேமைப் பங்கிட்டு சுக்கோத்தின் பள்ளத்தாக்கை அளந்துகொள்ளுவே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கீலேயாத் என்னுடையது, மனாசேயும் என்னுடையது, எப்பிராயீம் என் தலையின் பெலன், யூதா என் நியாயப்பிரமாணிக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மோவாப் என் பாதபாத்திரம், ஏதோமின்மேல் என் பாதரட்சையை எறிந்துபோடுவேன்; பெலிஸ்தியாவே, என்னிமித்தம் ஆர்ப்பரித்துக்கொ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மோவாப் என் பாதபாத்திரம், ஏதோமின்மேல் என் பாதரட்சையை எறிந்துபோடுவேன்; பெலிஸ்தியாவே, என்னிமித்தம் ஆர்ப்பரித்துக்கொ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ரணான பட்டணத்திற்கு என்னை நடத்திக்கொண்டுபோகிறவர் யார்? ஏதோம் மட்டும் எனக்கு வழிகாட்டுகிறவர் யார்?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எங்கள் சேனைகளோடே புறப்படாமலிருந்த தேவரீர் அல்லவோ? எங்களைத் தள்ளிவிட்டிருந்த தேவரீரல்லவோ?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க்கட்டில் எங்களுக்கு உதவிசெய்யும்; மனுஷனுடைய உதவி விருதா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தேவனாலே பராக்கிரமம் செய்வோம்; அவரே எங்கள் சத்துருக்களை மிதித்துப்போடுவ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0430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60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ಓ ದೇವರೇ, ಕೋಪಿಸಿಕೊಂಡು ನಮ್ಮನ್ನು ತಳ್ಳಿ ಚದರಿಸಿಬಿಟ್ಟಿದ್ದೀ; ಮತ್ತೆ ನಮ್ಮ ಕಡೆಗೆ ತಿರುಗಿಕ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60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ಭೂಮಿಯನ್ನು ನಡುಗಿಸಿ ಸೀಳಿಬಿಟ್ಟಿದ್ದೀ; ಅದರ ಬಿರುಕುಗಳನ್ನು ಸರಿಮಾಡು; ಅದು ಕದಲು ತ್ತ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60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ನಿನ್ನ ಜನರಿಗೆ ಕಠಿಣವಾದವುಗಳನ್ನು ನೀನು ತೋರಿಸಿದ್ದೀ; ವಿಸ್ಮಯದ ದ್ರಾಕ್ಷಾರಸವನ್ನು ನಮಗೆ ಕುಡಿಸಿದ್ದ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60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ಸತ್ಯದ ನಿಮಿತ್ತ ಧ್ವಜವು ಎತ್ತಲ್ಪಡುವಂತೆ ನಿನಗೆ ಭಯಪಡುವವರಿಗೆ ನೀನು ಅದನ್ನು ಕೊಟ್ಟಿದ್ದೀ. ಸೆಲ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60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ನಿನ್ನ ಪ್ರಿಯರು ಬಿಡುಗಡೆ ಯಾಗುವಂತೆ ನನ್ನ ಪ್ರಾರ್ಥನೆಯನ್ನು ಕೇಳಿ ನಿನ್ನ ಬಲಗೈಯಿಂದ ರಕ್ಷಿಸ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60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ದೇವರು ತನ್ನ ಪರಿಶುದ್ಧತ್ವದಿಂದ ನುಡಿದಿದ್ದಾನೆ; ನಾನು ಉತ್ಸಾಹಪಡುವೆನು; ಶೆಕೆಮನ್ನು ವಿಭಾಗಿ ಸುವೆನು; ಸುಖೋತಿ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60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ಗ್ಗನ್ನು ಅಳೆಯುವ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60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ಗಿಲ್ಯಾದ್‌ ಮನಸ್ಸೆ ನನ್ನದು; ಎಫ್ರಾಯಾಮ್‌ ನನ್ನ ತಲೆಯ ಬಲವಾಗಿದೆ; ಯೆಹೂದನು ನನಗೆ ನ್ಯಾಯ ಕೊಡುವವನ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60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ಮೋವಾಬ್‌ ನನ್ನನ್ನು ತೊಳೆಯುವ ಪಾತ್ರೆಯು; ಎದೋಮಿನ ಮೇಲೆ ನನ್ನ ಕೆರವನ್ನು ಎಸೆಯುವೆನು; ಫಿಲಿಷ್ಟಿಯವೇ, ನನ್ನ ನಿಮಿತ್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6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ಯಧ್ವನಿ ಮಾಡ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60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ಬಲವುಳ್ಳ ಪಟ್ಟಣಕ್ಕೆ ನನ್ನನ್ನು ಕರತರುವವನಾರು? ಎದೋಮಿನೊಳಗೆ ನನ್ನನ್ನು ನಡಿಸುವವನಾರ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60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ಓ ದೇವರೇ, ನಮ್ಮನ್ನು ತಳ್ಳಿಬಿಟ್ಟು ನಮ್ಮ ಸೈನ್ಯಗಳ ಸಂಗಡ ಹೊರಟು ಹೋಗದೆ ಇದ್ದ ದೇವರು ನೀನ ಲ್ಲವ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60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ಇಕ್ಕಟ್ಟಿನಲ್ಲಿ ನಮಗೆ ಸಹಾಯ ಮಾಡು; ಮನುಷ್ಯನ ಸಹಾಯವು ವ್ಯರ್ಥವಾಗಿ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60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ದೇವ ರಿಂದ ಪರಾಕ್ರಮ ಕಾರ್ಯಗಳನ್ನು ಮಾಡುವೆವು; ಆತನೇ ನಮ್ಮ ವೈರಿಗಳನ್ನು ತುಳಿದುಬಿಡುವ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60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3">
  <a:themeElements>
    <a:clrScheme name="Theme3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2026-10-20T09:20:28Z</dcterms:created>
  <dcterms:modified xsi:type="dcterms:W3CDTF">2026-10-20T09:20:28Z</dcterms:modified>
  <dc:title>ಕೀರ್ತನೆಗಳು : 60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