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ராஜாவாகிறபோது பன்னிரண்டு வயதாயிருந்து, ஐம்பத்தைந்து வருஷம் எருசலேமில் அரசாண்டான்; அவன் தாயின்பேர் எப்சிப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ராஜாவாகிறபோது பன்னிரண்டு வயதாயிருந்து, ஐம்பத்தைந்து வருஷம் எருசலேமில் அரசாண்டான்; அவன் தாயின்பேர் எப்சிப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் புத்திரருக்கு முன்பாகத் துரத்தின ஜாதிகளுடைய அருவருப்புகளின்படியே, அவன்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் புத்திரருக்கு முன்பாகத் துரத்தின ஜாதிகளுடைய அருவருப்புகளின்படியே, அவன்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என் நாமத்தை விளங்கப்பண்ணுவேன் என்று கர்த்தர் சொல்லிக் குறித்த கர்த்தருடைய ஆலயத்திலே அவன் பலிபீடங்களைக் கட்ட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என் நாமத்தை விளங்கப்பண்ணுவேன் என்று கர்த்தர் சொல்லிக் குறித்த கர்த்தருடைய ஆலயத்திலே அவன் பலிபீடங்களைக் கட்ட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ஆலயத்தின் இரண்டு பிராகாரங்களிலும் வானத்தின் சேனைகளுக்கெல்லாம் பலிபீடங்களைக் கட்ட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அவர்கள் கேளாதேபோனார்கள்; கர்த்தர் இஸ்ரவேல் புத்திரருக்கு முன்பாக அழித்த ஜாதிகள் செய்த பொல்லாப்பைப்பார்க்கிலும் அதிகமாய்ச் செய்ய மனாசே அவர்களை ஏவிவ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அவர்கள் கேளாதேபோனார்கள்; கர்த்தர் இஸ்ரவேல் புத்திரருக்கு முன்பாக அழித்த ஜாதிகள் செய்த பொல்லாப்பைப்பார்க்கிலும் அதிகமாய்ச் செய்ய மனாசே அவர்களை ஏவிவ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் தீர்க்கதரிசிகளாகிய தம்முடைய ஊழியக்காரரைக் கொண்டு உரைத்தது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தேவனாகிய கர்த்தர் சொல்லுகிறது என்னவென்றால்: இதோ, கேட்கப்போகிற யாவருடைய இரண்டு காதுகளிலும் அது தொனித்துக்கொண்டிருக்கும்படியான பொல்லாப்பை நான் எருசலேமின்மேலும் யூதாவின்மேலும் வரப்பண்ண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தேவனாகிய கர்த்தர் சொல்லுகிறது என்னவென்றால்: இதோ, கேட்கப்போகிற யாவருடைய இரண்டு காதுகளிலும் அது தொனித்துக்கொண்டிருக்கும்படியான பொல்லாப்பை நான் எருசலேமின்மேலும் யூதாவின்மேலும் வரப்பண்ண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ிதாக்கள் எகிப்திலிருந்து புறப்பட்ட நாள்முதற்கொண்டு இந்நாள்வரைக்கும் என் பார்வைக்குப் பொல்லாப்பானதைச் செய்து, எனக்குக் கோபம் மூட்டிவந்தபடியினால், என் சுதந்தரத்தின் மீதியானதைக் கைவிட்டு, அவர்கள் பகைஞரின் கையில் அவர்களை ஒப்புக்கொடு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ிதாக்கள் எகிப்திலிருந்து புறப்பட்ட நாள்முதற்கொண்டு இந்நாள்வரைக்கும் என் பார்வைக்குப் பொல்லாப்பானதைச் செய்து, எனக்குக் கோபம் மூட்டிவந்தபடியினால், என் சுதந்தரத்தின் மீதியானதைக் கைவிட்டு, அவர்கள் பகைஞரின் கையில் அவர்களை ஒப்புக்கொடு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பகைஞருக்கெல்லாம் கொள்ளையும் சூறையுமாய்ப் போவார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பகைஞருக்கெல்லாம் கொள்ளையும் சூறையுமாய்ப் போவார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ாசேயின் மற்ற வர்த்தமானங்களும், அவன் செய்தவை யாவும், அவன் செய்த பாவமும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ாசேயின் மற்ற வர்த்தமானங்களும், அவன் செய்தவை யாவும், அவன் செய்த பாவமும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ாசே தன் பிதாக்களோடே நித்திரையடைந்தபின், அவன் ஊசாவின் தோட்டமாகிய தன் அரமனைத் தோட்டத்தில் அடக்கம்பண்ணப்பட்டான்; அவன் ஸ்தானத்திலே அவன் குமாரனாகிய ஆமோன் ராஜாவா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ாசே தன் பிதாக்களோடே நித்திரையடைந்தபின், அவன் ஊசாவின் தோட்டமாகிய தன் அரமனைத் தோட்டத்தில் அடக்கம்பண்ணப்பட்டான்; அவன் ஸ்தானத்திலே அவன் குமாரனாகிய ஆமோன் ராஜாவா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ோன் ராஜாவானபோது இருபத்திரண்டு வயதாயிருந்து, இரண்டு வருஷம் எருசலேமில் அரசாண்டான்; யோத்பா ஊரானாகிய ஆரூத்சின் குமாரத்தியான அவன் தாயின் பேர் மெசுல்லேமேத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ோன் ராஜாவானபோது இருபத்திரண்டு வயதாயிருந்து, இரண்டு வருஷம் எருசலேமில் அரசாண்டான்; யோத்பா ஊரானாகிய ஆரூத்சின் குமாரத்தியான அவன் தாயின் பேர் மெசுல்லேமேத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 தகப்பனாகிய மனாசே செய்ததுபோல,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தகப்பன் நடந்த எல்லா வழியிலும் நடந்து, தன் தகப்பன் சேவித்த நரகலான விக்கிரகங்களைச் சேவித்து அவைகளைப் பணிந்துகொண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தகப்பன் நடந்த எல்லா வழியிலும் நடந்து, தன் தகப்பன் சேவித்த நரகலான விக்கிரகங்களைச் சேவித்து அவைகளைப் பணிந்துகொண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வழியிலே நடவாமல், தன் பிதாக்களின் தேவனாகிய கர்த்தரை விட்டு வி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மோனின் ஊழியக்காரர் அவனுக்கு விரோதமாய்க் கட்டுப்பாடு பண்ணி, ராஜாவை அவன் அரமனையிலே கொன்றுபோ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ால் தேசத்து ஜனங்கள் ராஜாவாகிய ஆமோனுக்கு விரோதமாய்க் கட்டுப்பாடுபண்ணினவர்களையெல்லாம் வெட்டிப்போட்டு, அவன் குமாரனாகிய யோசியாவை அவன் ஸ்தானத்தில் ராஜாவாக்க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ால் தேசத்து ஜனங்கள் ராஜாவாகிய ஆமோனுக்கு விரோதமாய்க் கட்டுப்பாடுபண்ணினவர்களையெல்லாம் வெட்டிப்போட்டு, அவன் குமாரனாகிய யோசியாவை அவன் ஸ்தானத்தில் ராஜாவாக்க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மோன் செய்த மற்ற வர்த்தமானங்கள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மோன் செய்த மற்ற வர்த்தமானங்கள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சாவின் தோட்டத்திலுள்ள அவனுடைய கல்லறையில் அடக்கம் பண்ணப்பட்டான்; அவன் ஸ்தானத்திலே அவன் குமாரனாகிய யோசியா ராஜாவா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சாவின் தோட்டத்திலுள்ள அவனுடைய கல்லறையில் அடக்கம் பண்ணப்பட்டான்; அவன் ஸ்தானத்திலே அவன் குமாரனாகிய யோசியா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നശ്ശെ വാഴ്ചതുടങ്ങിയപ്പോൾ അവന്നു പന്ത്രണ്ടു വയസ്സായിരുന്നു; അവൻ അമ്പത്തഞ്ചു സംവത്സരം യെരൂശലേ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ണു അവന്റെ അമ്മെക്കു ഹെഫ്സീബ എ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നാൽ യഹോവ യിസ്രായേൽമക്കളുടെ മുമ്പിൽനിന്നു നീക്കിക്കളഞ്ഞ ജാതികളുടെ മ്ളേച്ഛതകൾക്കൊത്തവണ്ണ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െക്കു അനിഷ്ടമായുള്ളതു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തന്റെ അപ്പനായ ഹിസ്കീയാവു നശിപ്പിച്ചുകളഞ്ഞിരുന്ന പൂജാഗിരികളെ അവൻ വീണ്ടും പണിതു; ബാ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ലിപീഠങ്ങൾ ഉണ്ടാക്കി; യിസ്രായേൽരാജാവായ ആഹാബ് ചെയ്തതു പോലെ ഒരു അശേരാപ്രതിഷ്ഠ പ്രതിഷ്ഠിച്ചു ആകാശ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സൈന്യത്തെയും നമസ്കരിച്ചു സേ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െരൂശലേമിൽ ഞാൻ എന്റെ നാം സ്ഥാപിക്കുമെന്നു യഹോവ കല്പിച്ചിരുന്ന യഹോവയുടെ ആലയത്തിലും അവൻ ബലിപീഠ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ോവയുടെ ആലയത്തിന്റെ രണ്ടു പ്രാകാരങ്ങളിലും അവൻ ആകാശത്തിലെ സർവ്വസൈന്യത്തിന്നും ബലിപീഠങ്ങൾ പണി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തന്റെ മകനെ അഗ്നി പ്രവേശം ചെയ്യിക്കയും മുഹൂർത്തം നോക്കുകയും ആഭിചാരം പ്രയോഗ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ച്ചപ്പാടന്മാരെയും ലക്ഷണം പറയുന്നവരെയും നിയമിക്കയും ചെയ്തു. യഹോവയെ കോപിപ്പിപ്പാൻ തക്കവണ്ണം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ിഷ്ടമായുള്ളതു പലത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ഈ ആലയത്തിലും യിസ്രായേലിന്റെ സകലഗോത്രങ്ങളിൽ നിന്നും ഞാൻ തിരഞ്ഞെടുത്തിരിക്കുന്ന യെരൂശലേമില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നാമം എന്നേക്കും സ്ഥാപിക്കും എന്നു യഹോവ ദാവീദിനോടും അവന്റെ മകനായ ശലോമോനോടും അരുളിച്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ിൽ താൻ ഉണ്ടാക്കിയ അശേരാപ്രതിഷ്ഠ അവൻ പ്രതിഷ്ഠ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അവരോടു കല്പിച്ചതൊക്കെയും എന്റെ ദാസനായ മോശെ അവരോടു കല്പിച്ച സകല ന്യായപ്രമാണവും അനുസ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േണ്ടതിന്നു അവർ ശ്രദ്ധിക്കമാത്രം ചെയ്താൽ ഇനി യിസ്രായേലിന്റെ കാൽ, അവരുടെ പിതാക്കന്മാർക്ക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 ദേശം വിട്ടലയുവാൻ ഇടവരുത്തുകയില്ല എന്നു യഹോവ കല്പ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അവർ കേട്ടനുസരിച്ചില്ല; യഹോവ യിസ്രായേൽമക്കളുടെ മുമ്പിൽനിന്നു നശിപ്പിച്ച ജാതികളെക്കാ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കം ദോഷം ചെയ്‍വാൻ മനശ്ശെ അവരെ തെറ്റ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കയാൽ യഹോവ, പ്രവാചകന്മാരായ തന്റെ ദാസന്മാർ മുഖാന്തരം അരുളിച്ചെയ്ത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െഹൂദാരാജാവായ മനശ്ശെ തനിക്കു മുമ്പെ ഉണ്ടായിരുന്ന അമോർയ്യർ ചെയ്ത സകലത്തെക്കാളും അധികം ദോഷമായി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്ളേച്ഛതകൾ പ്രവർത്തിച്ചിരിക്കയാലും തന്റെ വിഗ്രഹങ്ങളെക്കൊണ്ടു യെഹൂദയെയും പാപം ചെയ്യിക്കയ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ിസ്രായേലിന്റെ ദൈവമായ യഹോവ ഇപ്രകാരം അരുളിച്ചെയ്യുന്നു: കേൾക്കുന്ന ഏവന്റെയും ചെവി ര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ങ്ങത്തക്കവണ്ണമുള്ള അനർത്ഥം ഞാൻ യെരൂശലേമിന്നും യെഹൂദെക്കും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യെരൂശലേമിന്മേൽ ശമർയ്യയുടെ അളവുനൂലും ആഹാബ് ഗൃഹത്തിന്റെ തൂക്കുകട്ടയും പിടിക്കും; ഒരുത്തൻ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ളിക തുടെക്കയും തുടെച്ചശേഷം അതു കവിഴ്ത്തിവെക്കയും ചെയ്യുന്നതുപോലെ ഞാൻ യെരൂശലേമിനെ തുടെ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റെ അവകാശത്തിന്റെ ശേഷിപ്പു ഞാൻ ത്യജിച്ചു അവരെ അവരുടെ ശത്രുക്കളുടെ കയ്യിൽ ഏല്പിക്കും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ളുടെ സകലശത്രുക്കൾക്കും കവർച്ചയും കൊള്ളയും ആ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രുടെ പിതാക്കന്മാർ മിസ്രയീമിൽനിന്നു പുറപ്പെട്ട നാൾമുതൽ ഇന്നുവരെ അവർ എനിക്കു അനിഷ്ടമായുള്ള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 എന്നെ കോപിപ്പിച്ചിരിക്കുന്നതുകൊണ്ട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്രയുമല്ല, യഹോവെക്കു അനിഷ്ടമായുള്ളതു ചെയ്യേണ്ടതിന്നു മനശ്ശെ യെഹൂദയെക്കൊണ്ടു ചെയ്യിച്ച പ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ാതെ അവൻ യെരൂശലേമിൽ ഒരറ്റംമുതൽ മറ്റേഅറ്റംവരെ നിറെപ്പാൻ തക്കവണ്ണം കുറ്റമില്ലാത്ത രക്തവും ഏറ്റ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ളരെ ചിന്ന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നശ്ശെയുടെ മറ്റുള്ള വൃത്താന്തങ്ങളും അവൻ ചെയ്തതൊക്കെയും അവന്റെ പാപവും യെഹൂദാ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നശ്ശെ തന്റെ പിതാക്കന്മാരെപ്പോലെ നിദ്രപ്രാപിച്ചു; അരമനയുടെ തോട്ടത്തിൽ, ഉസ്സയുടെ തോട്ട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, അവനെ അടക്കംചെയ്തു; അവന്റെ മകനായ ആമോൻ അവന്നു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ആമോൻ വാഴ്ചതുടങ്ങിയപ്പോൾ അവന്നു ഇരുപത്തിരണ്ടു വയസ്സായിരുന്നു; അവൻ രണ്ടു സംവത്സരം യെരൂശലേമിൽ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അമ്മെക്കു മെശൂല്ലേമെത്ത് എന്നു പേർ; അവൾ യൊത്ബക്കാരനായ ഹാരൂസിന്റെ മ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തന്റെ അപ്പനായ മനശ്ശെ ചെയ്തതുപോലെ യഹോവെക്കു അനിഷ്ടമായുള്ളതു ചെയ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തന്റെ അപ്പൻ നടന്ന വഴിയിലൊക്കെയും നടന്നു; തന്റെ അപ്പൻ സേവിച്ച വിഗ്രഹങ്ങളെയും സേവ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ങ്ങനെ അവൻ തന്റെ പിതാക്കന്മാരുടെ ദൈവമായ യഹോവയെ ഉപേക്ഷിച്ചുകളഞ്ഞു; യഹോവയുടെ വഴിയിൽ നട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നാൽ ആമോന്റെ ഭൃത്യന്മാർ അവന്റെ നേരെ കൂട്ടുകെട്ടുണ്ടാക്കി രാജാവിനെ അരമനയിൽവെച്ചു കൊന്നുകള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്നാൽ ദേശത്തെ ജനം ആമോൻ രാജാവിന്റെ നേരെ കൂട്ടുകെട്ടുണ്ടാക്കിയവരെ ഒക്കെയും കൊന്നു; ദേശത്തെ ജ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മകനായ യോശീയാവെ അവന്നുപകരം രാജാവ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ആമോൻ ചെയ്ത മറ്റുള്ള വൃത്താന്തങ്ങൾ യെഹൂദാരാജാക്കന്മാരുടെ വൃത്താന്തപുസ്തക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ഉസ്സയുടെ തോട്ടത്തിലെ അവന്റെ കല്ലറയിൽ അവനെ അടക്കംചെയ്തു. അവന്റെ മകനായ യോശീയാവു അവന്നു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2026-10-20T01:24:52Z</dcterms:created>
  <dcterms:modified xsi:type="dcterms:W3CDTF">2026-10-20T01:24:52Z</dcterms:modified>
  <dc:title>2 രാജാക്കന്മാർ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