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presProps" Target="presProps.xml"/>
  <Relationship Id="rId44" Type="http://schemas.openxmlformats.org/officeDocument/2006/relationships/viewProps" Target="viewProps.xml"/>
  <Relationship Id="rId4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மோசே, இஸ்ரவேலின் மூப்பர்கூட இருக்கையில், ஜனங்களை நோக்கி: நான் இன்று உங்களுக்கு விதிக்கிற கட்டளைகளையெல்லாம் கைக்கொள்ளுங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மோசே, இஸ்ரவேலின் மூப்பர்கூட இருக்கையில், ஜனங்களை நோக்கி: நான் இன்று உங்களுக்கு விதிக்கிற கட்டளைகளையெல்லாம் கைக்கொள்ளுங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ன் தேவனாகிய கர்த்தர் உங்களுக்குக் கொடுக்கும் தேசத்திற்கு நீ போக யோர்தானைக் கடக்கும் நாளில், நீ பெரியகல்லுகளை நாட்டி, அவைகளுக்குச் சாந்து பூசி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ன் தேவனாகிய கர்த்தர் உங்களுக்குக் கொடுக்கும் தேசத்திற்கு நீ போக யோர்தானைக் கடக்கும் நாளில், நீ பெரியகல்லுகளை நாட்டி, அவைகளுக்குச் சாந்து பூசி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ன் பிதாக்களின் தேவனாகிய கர்த்தர் உனக்குச் சொன்னபடி உனக்குக் கொடுக்கும் பாலும் தேனும் ஓடுகிற தேசத்திற்குள் பிரவேசிக்கும்படி நீ கடந்துபோனபின்பு, இந்த நியாயப்பிரமாண வார்த்தைகள் யாவையும் அவைகளில் எழுதக்கடவாய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ன் பிதாக்களின் தேவனாகிய கர்த்தர் உனக்குச் சொன்னபடி உனக்குக் கொடுக்கும் பாலும் தேனும் ஓடுகிற தேசத்திற்குள் பிரவேசிக்கும்படி நீ கடந்துபோனபின்பு, இந்த நியாயப்பிரமாண வார்த்தைகள் யாவையும் அவைகளில் எழுதக்கடவாய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ேலும் நீங்கள் யோர்தானைக் கடந்தபோது, இன்று நான் உங்களுக்குக் கட்டளையிட்டபடி அந்தக் கல்லுகளை ஏபால்மலையிலே நாட்டி, அவைகளுக்குச் சாந்து பூசி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ேலும் நீங்கள் யோர்தானைக் கடந்தபோது, இன்று நான் உங்களுக்குக் கட்டளையிட்டபடி அந்தக் கல்லுகளை ஏபால்மலையிலே நாட்டி, அவைகளுக்குச் சாந்து பூசி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ங்கே இருப்பாயுதம்படாத கற்களாலே உங்கள் தேவனாகிய கர்த்தருக்கு ஒரு பலிபீடத்தைக் கட்டக்கடவாய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ங்கே இருப்பாயுதம்படாத கற்களாலே உங்கள் தேவனாகிய கர்த்தருக்கு ஒரு பலிபீடத்தைக் கட்டக்கடவாய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 உன் தேவனாகிய கர்த்தரின் பலிபீடத்தை முழுக்கற்களாலே கட்டி, அதின்மேல் உன் தேவனாகிய கர்த்தருக்குச் சர்வாங்க தகனபலிகளையும்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 உன் தேவனாகிய கர்த்தரின் பலிபீடத்தை முழுக்கற்களாலே கட்டி, அதின்மேல் உன் தேவனாகிய கர்த்தருக்குச் சர்வாங்க தகனபலிகளையும்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மாதானபலிகளையும் இட்டு, உன் தேவனாகிய கர்த்தருடைய சந்ததியில் புசித்துச் சந்தோஷமாயிருந்து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்தக் கல்லுகளில் இந்த நியாயப்பிரமாணத்தின் வார்த்தைகளையெல்லாம் துலக்கமாய் எழுதக்கடவாய் என்று கட்டளையிட்ட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ன்னும் மோசே, லேவியராகிய ஆசாரியர்களும்கூட இருக்கையில், இஸ்ரவேலர் எல்லாரையும் நோக்கி: இஸ்ரவேலே, கவனித்துக் கேள்; இந்நாளிலே உன் தேவனாகிய கர்த்தருக்கு ஜனமானாய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ன்னும் மோசே, லேவியராகிய ஆசாரியர்களும்கூட இருக்கையில், இஸ்ரவேலர் எல்லாரையும் நோக்கி: இஸ்ரவேலே, கவனித்துக் கேள்; இந்நாளிலே உன் தேவனாகிய கர்த்தருக்கு ஜனமானாய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 நீ உன் தேவனாகிய கர்த்தருடைய சத்தத்திற்குக் கீழ்ப்படிந்து, இன்று நான் உனக்கு விதிக்கிற அவருடைய கற்பனைகளின்படியும் அவருடைய கட்டளைகளின்படியும் செய்வாயாக என்று சொன்ன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 நீ உன் தேவனாகிய கர்த்தருடைய சத்தத்திற்குக் கீழ்ப்படிந்து, இன்று நான் உனக்கு விதிக்கிற அவருடைய கற்பனைகளின்படியும் அவருடைய கட்டளைகளின்படியும் செய்வாயாக என்று சொன்ன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ேலும் அந்நாளிலே மோசே ஜனங்களை நோக்கி: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ங்கள் யோர்தானைக் கடந்தபின்பு, ஜனங்கள் ஆசீர்வதிக்கப்படும்படி கெரிசீம் மலையில் சிமியோன், லேவி, யூதா, இசக்கார், யோசேப்பு, பென்யமீன் என்னும் கோத்திரங்கள் நிற்கவேண்ட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ங்கள் யோர்தானைக் கடந்தபின்பு, ஜனங்கள் ஆசீர்வதிக்கப்படும்படி கெரிசீம் மலையில் சிமியோன், லேவி, யூதா, இசக்கார், யோசேப்பு, பென்யமீன் என்னும் கோத்திரங்கள் நிற்கவேண்ட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ாபங்கூறப்படும்பொருட்டு ஏபால்மலையில் ரூபன், காத், ஆசேர், செபுலோன், தாண், நப்தலி என்னும் கோத்திரங்கள் நிற்கவேண்ட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ாபங்கூறப்படும்பொருட்டு ஏபால்மலையில் ரூபன், காத், ஆசேர், செபுலோன், தாண், நப்தலி என்னும் கோத்திரங்கள் நிற்கவேண்ட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லேவியர் உரத்த சத்தமிட்டு இஸ்ரவேல் மனிதர் எல்லாரையும் பார்த்து: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ுக்கு அருவருப்பான காரியமாகிய தொழிலாளிகளுடைய கைவேலையால் செய்யப்பட்டதும் வார்ப்பிக்கப்பட்டதுமான யாதொரு விக்கிரகத்தை உண்டுபண்ணி ஒளிப்பிடத்திலே வைக்கிறவன் சபிக்கப்பட்டவன் என்பார்களாக; அதற்கு ஜனங்களெல்லாரும் பிரதியுத்தரமாக ஆமென் என்று சொல்லக்கடவ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ுக்கு அருவருப்பான காரியமாகிய தொழிலாளிகளுடைய கைவேலையால் செய்யப்பட்டதும் வார்ப்பிக்கப்பட்டதுமான யாதொரு விக்கிரகத்தை உண்டுபண்ணி ஒளிப்பிடத்திலே வைக்கிறவன் சபிக்கப்பட்டவன் என்பார்களாக; அதற்கு ஜனங்களெல்லாரும் பிரதியுத்தரமாக ஆமென் என்று சொல்லக்கடவ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ன் தகப்பனையும் தன் தாயையும் தூஷிக்கிறவன் சபிக்கப்பட்டவன் என்பார்கள்; ஜனங்களெல்லாரும் ஆமென் என்று சொல்லக்கடவ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ிறனுடைய எல்லைக்குறியை ஒற்றிப்போடுகிறவன் சபிக்கப்பட்டவன் என்பார்களாக; ஜனங்களெல்லாரும் ஆமென் என்று சொல்லக்கடவ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ுருடனை வழிதப்பச்செய்கிறவன் சபிக்கப்பட்டவன் என்பார்களாக; ஜனங்களெல்லாரும் ஆமென் என்று சொல்லக்கடவ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ரதேசி திக்கற்றவன் விதவை ஆகிய இவர்களுடைய நியாயத்தைப் புரட்டுகிறவன் சபிக்கப்படவன் என்பார்களாக; ஜனங்களெல்லாரும் ஆமென் என்று சொல்லக்கடவ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ன் தகப்பன் மனைவியோடே சயனிக்கிறவன், தன் தகப்பனுடைய மானத்தைத் திறந்தபடியினாலே, சபிக்கப்பட்டவன் என்பார்களாக; ஜனங்களெல்லாரும் ஆமென் என்று சொல்லக்கடவ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ன் தகப்பன் மனைவியோடே சயனிக்கிறவன், தன் தகப்பனுடைய மானத்தைத் திறந்தபடியினாலே, சபிக்கப்பட்டவன் என்பார்களாக; ஜனங்களெல்லாரும் ஆமென் என்று சொல்லக்கடவ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யாதொரு மிருகத்தோடே புணர்ச்சிசெய்கிறவன் சபிக்கப்பட்டவன் என்பார்களாக; ஜனங்களெல்லாரும் ஆமென் என்று சொல்லக்கடவ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ன் தகப்பனுக்காவது தாய்க்காவது குமாரத்தியாகிய தன் சகோதரியோடே சயனிக்கிறவன் சபிக்கப்பட்டவன் என்பார்களாக; ஜனங்களெல்லாரும் ஆமென் என்று சொல்லக்கடவ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தன் மாமியோடே சயனிக்கிறவன் சபிக்கப்பட்டவன் என்பார்களாக; ஜனங்களெல்லாரும் ஆமென் என்று சொல்லக்கடவ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ஒளிப்பிடத்திலே பிறனைக் கொலைசெய்கிறவன் சபிக்கப்பட்டவன் என்பார்களாக; ஜனங்களெல்லாரும் ஆமென் என்று சொல்லக்கடவ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ுற்றமில்லாதவனைக் கொலைசெய்யும்படி பரிதானம் வாங்குகிறவன் சபிக்கப்பட்டவன் என்பார்களாக; ஜனங்களெல்லாரும் ஆமென் என்று சொல்லக்கடவ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ந்த நியாயப்பிரமாண வார்த்தைகளையெல்லாம் கைக்கொண்டு நடவாதவன் சபிக்கப்பட்டவன் என்பர்களாக; ஜனங்களெல்லாரும் ஆமென் என்று சொல்லக்கடவ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ந்த நியாயப்பிரமாண வார்த்தைகளையெல்லாம் கைக்கொண்டு நடவாதவன் சபிக்கப்பட்டவன் என்பர்களாக; ஜனங்களெல்லாரும் ஆமென் என்று சொல்லக்கடவ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151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ಇದಲ್ಲದೆ ಮೋಶೆ ಇಸ್ರಾಯೇಲಿನ ಹಿರಿಯರ ಸಂಗಡ ಜನರಿಗೆ--ನಾನು ನಿಮಗೆ ಈ ಹೊತ್ತು ಆಜ್ಞಾಪಿಸುವ ಆಜ್ಞೆಗಳನ್ನೆಲ್ಲಾ ಕಾಪ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ಡ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ನೀವು ಯೊರ್ದನನ್ನು ದಾಟಿ ನಿನ್ನ ದೇವರಾದ ಕರ್ತನು ನಿನಗೆ ಕೊಡುವ ದೇಶಕ್ಕೆ ಬರುವ ದಿವಸದಲ್ಲಿ ದೊಡ್ಡ ಕಲ್ಲು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ಲ್ಲಿಸಿ ಅವುಗಳಿಗೆ ಗಿಲಾವು ಮಾಡಿಸ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ನೀನು ದಾಟಿಹೋದ ಮೇಲೆ ನಿನ್ನ ಪಿತೃಗಳ ದೇವರಾದ ಕರ್ತನು ನಿನಗೆ ಹೇಳಿದ ಪ್ರಕಾರ ನಿನ್ನ ದೇವರಾದ ಕರ್ತನು ನಿನಗೆ ಕೊಡುವಂ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ಾಲೂ ಜೇನೂ ಹರಿಯುವಂಥ ದೇಶಕ್ಕೆ ನೀನು ಬರುವ ಹಾಗೆ ಅವುಗಳ ಮೇಲೆ ಈ ನ್ಯಾಯಪ್ರಮಾಣದ ಮಾತುಗಳನ್ನೆಲ್ಲಾ ಬರೆಯ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ಆದದರಿಂದ ನೀವು ಯೊರ್ದನನ್ನು ದಾಟಿದ ಮೇಲೆ ನಾನು ಈಹೊತ್ತು ನಿಮಗೆ ಆಜ್ಞಾಪಿಸುವ ಕಲ್ಲುಗಳನ್ನು ಏಬಾಲ್‌ ಬೆಟ್ಟದ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ಲ್ಲಿಸಿ ಅವುಗಳಿಗೆ ಗಿಲಾವು ಮಾಡಿಸ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ಅಲ್ಲಿ ನಿನ್ನ ದೇವರಾದ ಕರ್ತನಿಗೆ ಬಲಿಪೀಠವನ್ನು ಕಟ್ಟಬೇಕು ಅಂದರೆ ಕಲ್ಲಿನ ಬಲಿಪೀಠವನ್ನು ಕಟ್ಟಬೇಕು. ಆ ಕಲ್ಲುಗಳ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ಬ್ಬಿಣದ ಆಯುಧ ತಗಲಿಸಬಾರ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ನಿನ್ನ ದೇವರಾದ ಕರ್ತನ ಬಲಿಪೀಠವನ್ನು ಹುಟ್ಟು ಕಲ್ಲುಗಳಿಂದ ಕಟ್ಟಬೇಕು; ಅದರ ಮೇಲೆ ನಿನ್ನ ದೇವ ರಾದ ಕರ್ತನ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ಹನಬಲಿಗಳನ್ನು ಅರ್ಪಿಸ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ಸಮಾಧಾನದ ಬಲಿಗಳನ್ನು ಅರ್ಪಿಸಿ ಅಲ್ಲಿ ತಿಂದು ನಿನ್ನ ದೇವರಾದ ಕರ್ತನ ಮುಂದೆ ಸಂತೋಷಪಡ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ಇದಲ್ಲದೆ ಆ ಕಲ್ಲುಗಳಲ್ಲಿ ಈ ನ್ಯಾಯಪ್ರಮಾಣದ ಮಾತುಗಳನ್ನೆಲ್ಲಾ ಬಹಳ ಸರಳವಾಗಿ ಬರೆಯ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ಆಗ ಮೋಶೆಯೂ ಲೇವಿಯರಾದ ಯಾಜಕರೂ ಸಮಸ್ತ ಇಸ್ರಾಯೇಲಿನ ಸಂಗಡ ಮಾತನಾಡಿ--ಓ ಇಸ್ರಾಯೇಲೇ, ಎಚ್ಚರಿಕೆ ತಕ್ಕೊಂಡು ಕೇಳ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ಈಹೊತ್ತು ನಿನ್ನ ದೇವರಾದ ಕರ್ತನಿಗೆ ನೀನು ಜನಾಂಗವಾಗಿದ್ದ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ಹೀಗಿರುವದರಿಂದ ನಿನ್ನ ದೇವರಾದ ಕರ್ತನ ಮಾತಿಗೆ ವಿಧೇಯರಾಗಿ ನಾನು ಈಹೊತ್ತು ನಿನಗೆ ಆಜ್ಞಾಪಿಸುವ ಆತನ ಆಜ್ಞೆಗಳ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ಯಮಗಳನ್ನೂ ಕೈಕೊಳ್ಳಬೇಕು ಎಂದು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ಇದಲ್ಲದೆ ಮೋಶೆ ಅದೇ ದಿವಸದಲ್ಲಿ ಜನ ರಿಗೆ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ನೀವು ಯೊರ್ದನನ್ನು ದಾಟಿದ ಮೇಲೆ ಜನ ರನ್ನು ಆಶೀರ್ವದಿಸುವದಕ್ಕೆ ಗೆರಿಜ್ಜೀಮ್‌ ಬೆಟ್ಟದಲ್ಲಿ ನಿಲ್ಲತಕ್ಕವರಾರಂದರೆ 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ಿಮೆಯೋನ್‌, ಲೇವಿ, ಯೆಹೂದ, ಇಸ್ಸಾಕಾರ್‌, ಯೋಸೇಫ್‌, ಬೆನ್ಯಾವಿಾನ್‌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ಶಪಿಸುವದಕ್ಕೆ ಏಬಾಲ್‌ ಬೆಟ್ಟದಲ್ಲಿ ನಿಲ್ಲತಕ್ಕವರ್ಯಾ ರೆಂದರೆ; ರೂಬೇನ್‌, ಗಾದ್‌, ಆಶೇರ್‌, ಜೆಬುಲೂನ್‌, ದಾನ್‌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ಫ್ತಾಲಿ ಎಂದು ಆಜ್ಞಾಪಿಸಿ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ಆಗ ಲೇವಿಯರು ಉತ್ತರ ಕೊಟ್ಟು ಇಸ್ರಾಯೇಲ್‌ ಜನರೆಲ್ಲರಿಗೆ ದೊಡ್ಡ ಶಬ್ದದಿಂದ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ಕರ್ತನಿಗೆ ಅಸಹ್ಯ ವಾಗಿರುವ ವಿಗ್ರಹವನ್ನಾಗಲಿ ಎರಕ ಹೊಯಿದದ್ದ ನ್ನಾಗಲಿ ಮಾಡಿಕೊಂಡು ಶಿಲ್ಪಿಯ ಕೈಯ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ಿಸಿಗುಪ್ತವಾಗಿ ನಿಲ್ಲಿಸುವವನಿಗೆ ಶಾಪ. ಜನವೆಲ್ಲಾ ಉತ್ತರ ಕೊಟ್ಟು ಆಮೆನ್‌ ಎಂದು ಹೇಳ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ತನ್ನ ತಂದೆ ತಾಯಿಗಳನ್ನು ತಾತ್ಸಾರಮಾಡುವ ವನಿಗೆ ಶಾಪ. ಜನವೆಲ್ಲಾ ಆಮೆನ್‌ ಎಂದು ಹೇಳ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ನೆರೆಯವನ ಮೇರೆ ತಪ್ಪಿಸುವವನಿಗೆ ಶಾಪ. ಜನವೆಲ್ಲಾ ಆಮೆನ್‌ ಎಂದು ಹೇಳ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ಕುರುಡನನ್ನು ದಾರಿ ತಪ್ಪಿಸುವವನಿಗೆ ಶಾಪ. ಜನವೆಲ್ಲಾ ಆಮೆನ್‌ ಎಂದು ಹೇಳ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ಪರವಾಸಿಗೂ ದಿಕ್ಕಿಲ್ಲದವನಿಗೂ ವಿಧವೆಗೂ ನ್ಯಾಯ ತಪ್ಪಿಸುವವನಿಗೆ ಶಾಪ. ಜನವೆಲ್ಲಾ ಆಮೆನ್‌ ಎಂದು ಹೇಳ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ತನ್ನ ತಂದೆಯ ಹೆಂಡತಿಯ ಸಂಗಡ ಮಲಗಿ ತನ್ನ ತಂದೆಯ ವಸ್ತ್ರದ ಸೆರಗನ್ನು ತೆರೆದವನಿಗೆ ಶಾಪ. ಜನವೆಲ್ಲಾ ಆಮೆನ್‌ ಎ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ಯಾವದೊಂದು ಪಶುವಿನ ಸಂಗಡ ಮಲಗು ವವನಿಗೆ ಶಾಪ. ಜನವೆಲ್ಲಾ ಆಮೆನ್‌ ಎಂದು ಹೇಳ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ತನ್ನ ತಂದೆಗಾಗಲಿ ತಾಯಿಗಾಗಲಿ ಮಗಳಾಗಿರುವ ಸಹೋದರಿಯ ಸಂಗಡ ಮಲಗುವವನಿಗೆ ಶಾಪ. ಜನವೆಲ್ಲಾ ಆಮೆನ್‌ ಎಂದು ಹೇಳ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ತನ್ನ ಅತ್ತೆಯ ಸಂಗಡ ಮಲಗುವವನಿಗೆ ಶಾಪ. ಜನವೆಲ್ಲಾ ಆಮೆನ್‌ ಎಂದು ಹೇಳ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ತನ್ನ ನೆರೆಯವನನ್ನು ರಹಸ್ಯವಾಗಿ ಹೊಡೆಯುವ ವನಿಗೆ ಶಾಪ. ಜನವೆಲ್ಲಾ ಆಮೆನ್‌ ಎಂದು ಹೇಳ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ಅಪರಾಧವಿಲ್ಲದೆ ಮನುಷ್ಯನನ್ನು ಕೊಲ್ಲುವ ಹಾಗೆ ಲಂಚತೆಗೆದುಕೊಳ್ಳುವವನಿಗೆ ಶಾಪ. ಜನವೆಲ್ಲಾ ಆಮೆನ್‌ ಎಂದು ಹೇಳ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ಈ ನ್ಯಾಯಪ್ರಮಾಣದ ಮಾತುಗಳನ್ನು ಸ್ಥಾಪಿ ಸದೆ, ಕೈಕೊಳ್ಳದೆ ಇರುವವನಿಗೆ ಶಾಪ. ಜನವೆಲ್ಲಾ ಆಮೆನ್‌ ಎಂದು ಹೇಳಲಿ ಎ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6">
  <a:themeElements>
    <a:clrScheme name="Theme8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2026-10-20T03:00:42Z</dcterms:created>
  <dcterms:modified xsi:type="dcterms:W3CDTF">2026-10-20T03:00:42Z</dcterms:modified>
  <dc:title>ಧರ್ಮೋಪದೇಶಕಾಂಡ : 27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