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் எரேமியாவுக்கு உண்டான வசனம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எழுந்து, குயவன் வீட்டிற்குப்போ; அங்கே என் வார்த்தைகளை உனக்குத் தெரிவிப்பே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நான் குயவன் வீட்டிற்குப் போனேன், இதோ, அவன் திரிகையினாலே வனைந்துகொண்ட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யவன் வனைந்துகொண்டிருந்த மண்பாண்டம் அவன் கையிலே கெட்டுப்போயிற்று; அப்பொழுது அதைத் திருத்தமாய்ச் செய்யும்படிக்கு, தன் பார்வைக்குச் சரியாய்க் கண்டபடி குயவன் அதைத் திரும்ப வேறேபாண்டமாக வனை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யவன் வனைந்துகொண்டிருந்த மண்பாண்டம் அவன் கையிலே கெட்டுப்போயிற்று; அப்பொழுது அதைத் திருத்தமாய்ச் செய்யும்படிக்கு, தன் பார்வைக்குச் சரியாய்க் கண்டபடி குயவன் அதைத் திரும்ப வேறேபாண்டமாக வனை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ுடைய வசனம் எனக்கு உண்டாகி, அவர்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குடும்பத்தாரே, இந்தக் குயவன் செய்ததுபோல நான் உங்களுக்குச் செய்யக் கூடாதோ என்று கர்த்தர் சொல்லுகிறார்; இதோ இஸ்ரவேல் வீட்டாரே, களிமண் குயவன் கைகயில் இருக்கிறதுபோல நீங்கள் என் கையில் இருக்கிற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குடும்பத்தாரே, இந்தக் குயவன் செய்ததுபோல நான் உங்களுக்குச் செய்யக் கூடாதோ என்று கர்த்தர் சொல்லுகிறார்; இதோ இஸ்ரவேல் வீட்டாரே, களிமண் குயவன் கைகயில் இருக்கிறதுபோல நீங்கள் என் கையில் இருக்கிற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டுங்குவேன், இடிப்பேன், அழிப்பேன் என்று நான் ஒரு ஜாதிக்கு விரோதாகவும், ஒரு ராஜ்யத்துக்கு விரோதமாகவும் சொன்னமாத்திரத்தி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டுங்குவேன், இடிப்பேன், அழிப்பேன் என்று நான் ஒரு ஜாதிக்கு விரோதாகவும், ஒரு ராஜ்யத்துக்கு விரோதமாகவும் சொன்னமாத்திரத்தி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ிரோதமாய் பேசின அந்த ஜாதியார் தங்கள் தீங்கைவிட்டுத் திரும்பினால், நானும் அவர்களுக்குச் செய்ய நினைத்த தீங்கைச் செய்யாதபடிக்கு, மனம் மாற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ிரோதமாய் பேசின அந்த ஜாதியார் தங்கள் தீங்கைவிட்டுத் திரும்பினால், நானும் அவர்களுக்குச் செய்ய நினைத்த தீங்கைச் செய்யாதபடிக்கு, மனம் மாற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ட்டுவேன், நாட்டுவேன் என்றும், ஒரு ஜாதியையும் ஒரு ராஜ்யத்தையும் குறித்து நான் சொல்லுகிறதுமுண்ட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ட்டுவேன், நாட்டுவேன் என்றும், ஒரு ஜாதியையும் ஒரு ராஜ்யத்தையும் குறித்து நான் சொல்லுகிறதுமுண்ட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சத்தத்தைக்கேளாமல், என் பார்வைக்குப் பொல்லாப்பானதைச் செய்வார்களானால், நானும் அவர்களுக்கு அருள்செய்வேன் என்று சொன்ன நன்மையைச் செய்யாதபடிக்கு மனம் மாற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என் சத்தத்தைக்கேளாமல், என் பார்வைக்குப் பொல்லாப்பானதைச் செய்வார்களானால், நானும் அவர்களுக்கு அருள்செய்வேன் என்று சொன்ன நன்மையைச் செய்யாதபடிக்கு மனம் மாற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, நீ யூதாவின் மனுஷரையும் எருசலேமின் குடிகளையும் நோக்கி: இதோ, நான் உனக்கு விரோதமாக ஒரு தீங்கை உருவப்படுத்தி, உங்களுக்கு விரோதமாக ஒரு காரியத்தை யோசிக்கிறேன்; ஆகையால் உங்களில் ஒவ்வொருவரும் தன் பொல்லாத வழியைவிட்டுத் திரும்பி, உங்கள் வழிகளையும், உங்கள் கிரியைகளையும் சீர்ப்படுத்துங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, நீ யூதாவின் மனுஷரையும் எருசலேமின் குடிகளையும் நோக்கி: இதோ, நான் உனக்கு விரோதமாக ஒரு தீங்கை உருவப்படுத்தி, உங்களுக்கு விரோதமாக ஒரு காரியத்தை யோசிக்கிறேன்; ஆகையால் உங்களில் ஒவ்வொருவரும் தன் பொல்லாத வழியைவிட்டுத் திரும்பி, உங்கள் வழிகளையும், உங்கள் கிரியைகளையும் சீர்ப்படுத்துங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ொழுதும், நீ யூதாவின் மனுஷரையும் எருசலேமின் குடிகளையும் நோக்கி: இதோ, நான் உனக்கு விரோதமாக ஒரு தீங்கை உருவப்படுத்தி, உங்களுக்கு விரோதமாக ஒரு காரியத்தை யோசிக்கிறேன்; ஆகையால் உங்களில் ஒவ்வொருவரும் தன் பொல்லாத வழியைவிட்டுத் திரும்பி, உங்கள் வழிகளையும், உங்கள் கிரியைகளையும் சீர்ப்படுத்துங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்: அது கூடாத காரியம், நாங்கள் எங்கள் யோசனைகளின்படியே நடந்து, அவரவர் தம்தம் பொல்லாத இருதயத்தினுடைய கடினத்தின்படியே செய்வோம் என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வர்கள்: அது கூடாத காரியம், நாங்கள் எங்கள் யோசனைகளின்படியே நடந்து, அவரவர் தம்தம் பொல்லாத இருதயத்தினுடைய கடினத்தின்படியே செய்வோம் என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கர்த்தர் சொல்லுகிறார்: இப்படிப்பட்டவைகளைக் கேள்விப்பட்டவன் யார் என்று புறஜாதிகளுக்குள்ளே விசாரித்துப்பாருங்கள்; மிகவும் திடுக்கிடத்தக்க காரியத்தை இஸ்ரவேல் என்னும் கன்னிகை செய்கி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கர்த்தர் சொல்லுகிறார்: இப்படிப்பட்டவைகளைக் கேள்விப்பட்டவன் யார் என்று புறஜாதிகளுக்குள்ளே விசாரித்துப்பாருங்கள்; மிகவும் திடுக்கிடத்தக்க காரியத்தை இஸ்ரவேல் என்னும் கன்னிகை செய்கிற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கர்த்தர் சொல்லுகிறார்: இப்படிப்பட்டவைகளைக் கேள்விப்பட்டவன் யார் என்று புறஜாதிகளுக்குள்ளே விசாரித்துப்பாருங்கள்; மிகவும் திடுக்கிடத்தக்க காரியத்தை இஸ்ரவேல் என்னும் கன்னிகை செய்கிற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ீபனோனின் உறைந்த மழை வயல் வெளியின் கன்மலையிலிருந்து அற்றுப்போகிறதுண்டோ? ஓடிவருகிற அந்நியதேசத்துக் குளிர்ந்த தண்ணீர்கள் வடிந்து போகிறதுண்ட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ீபனோனின் உறைந்த மழை வயல் வெளியின் கன்மலையிலிருந்து அற்றுப்போகிறதுண்டோ? ஓடிவருகிற அந்நியதேசத்துக் குளிர்ந்த தண்ணீர்கள் வடிந்து போகிறதுண்டோ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ஜனங்களோ என்னை மறந்து, மாயையான விக்கிரகங்களுக்குத் தூபங்காட்டுகிறார்கள்; செப்பனிடப்படாத பாதைகளிலும் வழியிலும் அவர்கள் நடக்கும்படி, அவைகள் அவர்களைப் பூர்வ பாதைகளாகிய அவர்களுடைய வழிகளிலிருந்து இடறும்படி செய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ஜனங்களோ என்னை மறந்து, மாயையான விக்கிரகங்களுக்குத் தூபங்காட்டுகிறார்கள்; செப்பனிடப்படாத பாதைகளிலும் வழியிலும் அவர்கள் நடக்கும்படி, அவைகள் அவர்களைப் பூர்வ பாதைகளாகிய அவர்களுடைய வழிகளிலிருந்து இடறும்படி செய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ஜனங்களோ என்னை மறந்து, மாயையான விக்கிரகங்களுக்குத் தூபங்காட்டுகிறார்கள்; செப்பனிடப்படாத பாதைகளிலும் வழியிலும் அவர்கள் நடக்கும்படி, அவைகள் அவர்களைப் பூர்வ பாதைகளாகிய அவர்களுடைய வழிகளிலிருந்து இடறும்படி செய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ர்களுடைய தேசத்தைப் பாழாக்கவும், என்றென்றைக்கும் ஈசலிட்டு நிந்திக்கும் நிந்தையாக்கவும் செய்யும்படி இப்படிச் செய்கிறார்கள்; அதைக் கடந்துபோகிற எவனும் பிரமித்து, தன் தலையைத் துலுக்கு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அவர்களுடைய தேசத்தைப் பாழாக்கவும், என்றென்றைக்கும் ஈசலிட்டு நிந்திக்கும் நிந்தையாக்கவும் செய்யும்படி இப்படிச் செய்கிறார்கள்; அதைக் கடந்துபோகிற எவனும் பிரமித்து, தன் தலையைத் துலுக்க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ண்டல்காற்றுப் பறக்கடிக்குமாப்போல் நான் அவர்களை அவர்கள் சத்துருக்களுக்கு முன்பாகப் பறக்கடிப்பேன்; அவர்களுடைய ஆபத்தின் நாளிலே என் முகத்தையல்ல, என் முதுகை அவர்களுக்குக் காட்டுவேன் என்று சொல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ண்டல்காற்றுப் பறக்கடிக்குமாப்போல் நான் அவர்களை அவர்கள் சத்துருக்களுக்கு முன்பாகப் பறக்கடிப்பேன்; அவர்களுடைய ஆபத்தின் நாளிலே என் முகத்தையல்ல, என் முதுகை அவர்களுக்குக் காட்டுவேன் என்று சொல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ண்டல்காற்றுப் பறக்கடிக்குமாப்போல் நான் அவர்களை அவர்கள் சத்துருக்களுக்கு முன்பாகப் பறக்கடிப்பேன்; அவர்களுடைய ஆபத்தின் நாளிலே என் முகத்தையல்ல, என் முதுகை அவர்களுக்குக் காட்டுவேன் என்று சொல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கள்: எரேமியாவுக்கு விரோதமாக ஆலோசனை செய்வோம் வாருங்கள்; ஆசாரியரிடத்திலே வேதமும், ஞானிகளிடத்திலே ஆலோசனையும், தீர்க்கதரிசிகளிடத்திலே வசனமும் ஒழிந்துபோவதில்லை. இவன் வார்த்தைகளை நாம் கவனியாமல், இவனை நாவினாலே வெட்டிப்போடுவோம் வாருங்கள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கள்: எரேமியாவுக்கு விரோதமாக ஆலோசனை செய்வோம் வாருங்கள்; ஆசாரியரிடத்திலே வேதமும், ஞானிகளிடத்திலே ஆலோசனையும், தீர்க்கதரிசிகளிடத்திலே வசனமும் ஒழிந்துபோவதில்லை. இவன் வார்த்தைகளை நாம் கவனியாமல், இவனை நாவினாலே வெட்டிப்போடுவோம் வாருங்கள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கள்: எரேமியாவுக்கு விரோதமாக ஆலோசனை செய்வோம் வாருங்கள்; ஆசாரியரிடத்திலே வேதமும், ஞானிகளிடத்திலே ஆலோசனையும், தீர்க்கதரிசிகளிடத்திலே வசனமும் ஒழிந்துபோவதில்லை. இவன் வார்த்தைகளை நாம் கவனியாமல், இவனை நாவினாலே வெட்டிப்போடுவோம் வாருங்கள்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ர்கள்: எரேமியாவுக்கு விரோதமாக ஆலோசனை செய்வோம் வாருங்கள்; ஆசாரியரிடத்திலே வேதமும், ஞானிகளிடத்திலே ஆலோசனையும், தீர்க்கதரிசிகளிடத்திலே வசனமும் ஒழிந்துபோவதில்லை. இவன் வார்த்தைகளை நாம் கவனியாமல், இவனை நாவினாலே வெட்டிப்போடுவோம் வாருங்கள்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 நீர் என்னைக் கவனித்து, என்னோடே வழக்காடுகிறவர்களின் சத்தத்தைக் கேள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ன்மைக்குத் தீமையைச் சரிக்கட்டலாமோ? என் ஆத்துமாவுக்குப் படுகுழியை வெட்டுகிறார்களே; உம்முடைய உக்கிரத்தை அவர்களைவிட்டுத் திருப்பும்படிக்கு நான் அவர்களுடைய நன்மைக்காக நன்மையைப் பேச உமக்குமுன்பாக நின்றதை நினைத்தருள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ன்மைக்குத் தீமையைச் சரிக்கட்டலாமோ? என் ஆத்துமாவுக்குப் படுகுழியை வெட்டுகிறார்களே; உம்முடைய உக்கிரத்தை அவர்களைவிட்டுத் திருப்பும்படிக்கு நான் அவர்களுடைய நன்மைக்காக நன்மையைப் பேச உமக்குமுன்பாக நின்றதை நினைத்தருள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ன்மைக்குத் தீமையைச் சரிக்கட்டலாமோ? என் ஆத்துமாவுக்குப் படுகுழியை வெட்டுகிறார்களே; உம்முடைய உக்கிரத்தை அவர்களைவிட்டுத் திருப்பும்படிக்கு நான் அவர்களுடைய நன்மைக்காக நன்மையைப் பேச உமக்குமுன்பாக நின்றதை நினைத்தருள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, அவர்களுடைய பிள்ளைகளைப் பஞ்சத்துக்கு ஒப்புக்கொடுத்து, அவர்களைப் பட்டயத்துக்கு இரையாக்கிவிடும்; அவர்கள் மனைவிகள் பிள்ளைகளற்றவர்களும் விதவைகளுமாகி, அவர்கள் புருஷர்கள் கொலைசெய்யப்பட்டு, அவர்கள் வாலிபர்கள் யுத்தத்திலே பட்டயவெட்டால் மடியக்கடவ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, அவர்களுடைய பிள்ளைகளைப் பஞ்சத்துக்கு ஒப்புக்கொடுத்து, அவர்களைப் பட்டயத்துக்கு இரையாக்கிவிடும்; அவர்கள் மனைவிகள் பிள்ளைகளற்றவர்களும் விதவைகளுமாகி, அவர்கள் புருஷர்கள் கொலைசெய்யப்பட்டு, அவர்கள் வாலிபர்கள் யுத்தத்திலே பட்டயவெட்டால் மடியக்கடவ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, அவர்களுடைய பிள்ளைகளைப் பஞ்சத்துக்கு ஒப்புக்கொடுத்து, அவர்களைப் பட்டயத்துக்கு இரையாக்கிவிடும்; அவர்கள் மனைவிகள் பிள்ளைகளற்றவர்களும் விதவைகளுமாகி, அவர்கள் புருஷர்கள் கொலைசெய்யப்பட்டு, அவர்கள் வாலிபர்கள் யுத்தத்திலே பட்டயவெட்டால் மடியக்கடவ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சடிதியில் அவர்கள்மேல் இராணுவத்தை வரப்பண்ணுகையால், கூக்குரல் அவர்கள் வீடுகளிலிருந்து கேட்கப்படக்கடவது; என்னைப் பிடிக்கப் படுகுழியை வெட்டி, என் கால்களுக்குக் கண்ணிகளை வைத்தார்கள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சடிதியில் அவர்கள்மேல் இராணுவத்தை வரப்பண்ணுகையால், கூக்குரல் அவர்கள் வீடுகளிலிருந்து கேட்கப்படக்கடவது; என்னைப் பிடிக்கப் படுகுழியை வெட்டி, என் கால்களுக்குக் கண்ணிகளை வைத்தார்கள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சடிதியில் அவர்கள்மேல் இராணுவத்தை வரப்பண்ணுகையால், கூக்குரல் அவர்கள் வீடுகளிலிருந்து கேட்கப்படக்கடவது; என்னைப் பிடிக்கப் படுகுழியை வெட்டி, என் கால்களுக்குக் கண்ணிகளை வைத்தார்கள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ாவே, அவர்கள் எனக்கு விரோதமாய்ச் செய்யும் கொலைபாதக யோசனையையெல்லாம் நீர் அறிவீர்; அவர்களுடைய அக்கிரமத்தை உமது கண்ணுக்கு மறைவாக மூடாமலும், அவர்கள் பாவத்தைக் குலைக்காமலும் இருப்பீராக; அவர்கள் உமக்கு முன்பாகக் கவிழ்க்கப்படக்கடவர்கள், உமது கோபத்தின் காலத்திலே இப்படி அவர்களுக்குச் செய்ய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கர்த்தாவே, அவர்கள் எனக்கு விரோதமாய்ச் செய்யும் கொலைபாதக யோசனையையெல்லாம் நீர் அறிவீர்; அவர்களுடைய அக்கிரமத்தை உமது கண்ணுக்கு மறைவாக மூடாமலும், அவர்கள் பாவத்தைக் குலைக்காமலும் இருப்பீராக; அவர்கள் உமக்கு முன்பாகக் கவிழ்க்கப்படக்கடவர்கள், உமது கோபத்தின் காலத்திலே இப்படி அவர்களுக்குச் செய்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িরমিয়র কাছে প্রভুর এই বার্তা এসেছি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যিরমিয় যাও, কুমোরের বাড়ি যাও| কুমোরের ঘরে আমি তোমাকে আমার বার্তা জান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ই আমি কুমোরের বাড়ি গিয়েছিলাম| আমি দেখেছিলাম কুমোর তার চাকায় কাদামাটি নিয়ে কাজ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াদামাটি দিয়ে সে একটি পাত্র তৈরী করছিল| কিন্তু কোথাও কোন গণ্ডগোল হচ্ছিল| তাই কুমোর আবার কাদামা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ড়াচ্ছিল নতুন পাত্র তৈরীর জন্য| মনের মতো করে হাত দিয়ে সে পাত্রের আকার গড়তে চা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প্রভুর বার্তা এসে পৌঁছালো আমার কাছ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ইস্রায়েলের পরিবার, তোমরা জানো য়ে আমি (ঈশ্বর) তোমাদের সঙ্গে এই রকমই করতে পারি| তোমরা 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ুমোরের হাতে রাখা কাদামাটি আর আমি হলাম কুমো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য়তো এমন সময় আসতে পারে যখন আমি তোমাদের একটি দেশ অথবা একটি রাজ্যের সম্বন্ধে কথা বলব| আমি হয়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তে পারি য়ে আমি ঐ দেশটিকে গড়ে তুলব| আবার এও বলতে পারি য়ে আমি ঐ দেশটি ও তার রাজধানীকে ধ্বংস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ঐ জাতির লোকরা হয়তো তাদের হৃদয় ও মনের পরিবর্তন করতে পারে| হয়তো তারা আর পাপ কাজসমূহ ক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তখন আমিও মত পরিবর্তন করব| তাহলে ঐ জাতির জন্য আমি আর ধ্বংস বয়ে আন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বার সেখানে অন্য এক সময় আসতে পারে যখন আমি আরেকটি জাতির কথা বলবো| আমি হয়ত বলব য়ে আমি ঐ জাতিট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ড়ে তুলব এবং স্থাপন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আমি যদি দেখি ঐ জাতি খারাপ কাজ করছে এবং আমাকে অমান্য করছে, তাহলে আমাকেও ঐ জাতির জন্য ভ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বার য়ে পরিকল্পনা করেছিলাম তার সম্বন্ধে আবার বিবেচনা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অতএব, যিরমিয়, যিহূদা এবং জেরুশালেমের লোকদের এটা বলো, ‘প্রভু যা বলেছেন তা হল: এই মূহুর্ত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জন্য অশান্তি তৈরী করছি| আমি তোমাদের বিরুদ্ধে পরিকল্পনা করছি| সুতরাং অসত্‌ কাজ করা বন্ধ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ে ভালো হওয়ার চেষ্টা করো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যিহূদার লোকরা উত্তর দেবে, ‘চেষ্টা করে আমাদের বদলাতে চাইলে কোন লাভ হবে না| আমরা যা চাইছ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ই করে যাব| প্রত্যেকেই তার শযতান হৃদয় যা চাইছে তাই করে যাচ্ছ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যা বলেছেন শোন: “অন্য দেশগুলিকে এই প্রশ্নগুলো করো: ‘ইস্রায়েল য়ে খারাপ কাজগুলো কর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গুলো অন্য কোন লোককে কখনও করতে শুনেছ?’ ইস্রায়েল হল ঈশ্বরের বিশেষ কেউ| ইস্রায়েল হল ঈশ্বরের ক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োমরা জানো য়ে প্রস্তরখণ্ড কখনও নিজের ইচ্ছেয় মাঠ ছেড়ে য়েতে পারে না| তোমরা জানো য়ে লিবানো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বত শৃঙ্গের বরফ কখনোও গলে যায় না| তোমরা জানো য়ে শৈত্য প্রবাহ কখনও শুষ্ক হয়ে য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আমার লোকরা আমাকে ভুলে অসার মূর্ত্তিদের সামনে নৈবেদ্য সাজাচ্ছে| আমার লোকরা তাদের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ৃতকার্য়ের জন্য হোঁচট খাচ্ছে| তারা তাদের পূর্বপুরুষদের তৈরী পুরানো পথেও হোঁচট খাচ্ছে| আমার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ভালো রাস্তায় অনুসরণ করার চেয়ে বরং পিছনের রাস্তায় এবং খারাপ রাস্তা দিয়ে হাঁ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ুতরাং যিহূদা শূন্য মরুভূমিতে পরিণত হবে| লোকরা তাদের দেশের এই করুণ অবস্থা দেখে প্রচণ্ড আঘ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| তারা শুধু শিস্ দিতে দিতে মাথা না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যিহূদার লোকদেরও ছড়িয়ে দেব| তারা তাদের শএুদের কাছ থেকে পালিয়ে যাবে| আমি পূর্বদিকের ঝড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 যিহূদার লোকদের ছত্রভঙ্গ করে দেব| ধ্বংস করে দেব ওদের| ওরা দেখতে পাবে আমি ওদের সাহায্য ন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ব্য়ি ওদের ছেড়ে চলে যাচ্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যিরমিয়র শএুরা বলল, “এসো আমরা একত্রে মিলে যিরমিয়র বিরুদ্ধে চএান্তের উপায় বের করি| যাজ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অনুশাসনের শিক্ষা নিশ্চয়ই হারিযে যাবে না এবং জ্ঞানীদের উপদেশ আমাদের সঙ্গে আছে| ভাব্বাদ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ও আমাদের সঙ্গে এখনও আছে| সুতরাং চলো যিরমিয়র বিরুদ্ধে আমরা স্য়ুা প্রচার চালাই| এই প্রচারই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েষ করে দেবে| তার কোন কথাকেই আমরা পাত্তা দেব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্রভু আমার কথা শুনুন! আমার যুক্তি শুনে বিচার করুন কে সঠি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ি লোকদের সঙ্গে ভালো ব্যবহার করেছিলাম, কিন্তু তারা আমাকে খারাপ জিনিষ প্রতিদান দিচ্ছে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ফাঁদে ফেলতে চাইছে এবং হত্যা করতে চাইছে| প্রভু, ঐ লোকদের ভালো করবার জন্য এবং ওদের ওপর রাগ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ধ করবার জন্য আপনার কাছে কত ভিক্ষা করেছিলাম মনে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ুতরাং ওদের ছেলেমেযেরা খরায় অনাহারে মরল| শএুরা ওদের পরাজিত করুক| তাদের মহিলারা সন্তান হারা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বিধ্বাও হয়ে যাক| যিহূদার সমস্ত পুরুষকে হত্যা করা হোক| ওদের স্ত্রীরা বিধ্বার জীবনযাপন করু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দ্ধে মারা যাক যিহূদার সমস্ত যুব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ঘরে ঘরে কান্নার রোল উঠুক| যখন আপনি হঠাত্‌ ওদের বিরুদ্ধে শএুর আক্রমণ ঘটাবেন তখন ওরা কাঁদুক| এ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ঘটুক কারণ আমার শএুরা আমাকে ফাঁদে ফেলতে চেয়েছিল| তারা আমার জন্য ফাঁদ পেতে রেখেছিল তা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বার জন্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ভু, আমাকে হত্যা করবার জন্য ওরা য়ে পরিকল্পনা করেছিল আপনি তা জানেন| ওদের এই অপরাধ ক্ষমা করব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ওদের পাপকে মুছে দেবেন না| আমার শএুদের ধ্বংস করে দিন| যখন আপনি রুদ্ধ হবেন তখন ওদের শাস্তি দে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2026-10-20T09:16:53Z</dcterms:created>
  <dcterms:modified xsi:type="dcterms:W3CDTF">2026-10-20T09:16:53Z</dcterms:modified>
  <dc:title>যিরমিয়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