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609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தியும் அந்தமுமான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பா ஒமெகாவுமானவரே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– 4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ுக்கிறவராய் இருப்ப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ேற்றும் இன்றும் என்றும் மாறாதவரே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– 4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ர் பரிசுத்தர் பரிசுத்த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ேனைகளின் கர்த்தர் பரிசுத்தரே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– 4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 பலியாய் வந்த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ங்களுக்காய் பலியானவரே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– 4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லுவையில் வெற்றி சிறந்த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ட்சகா உம்மை தொழுகிறோமே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– 4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த்துரு வெள்ளம் போல் வரும்போ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ற்றுவேன் ஜெயக் கொடி என்றவரே -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– 4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ின் பிள்ளைகள் நாங்களென்று எ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ுடன் சாட்சி கொடுப்பவரே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– 4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றப்பட்டுப் போங்கள் என்ற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ிகாரங்கள் யாவும் தந்தவரே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– 4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லகின் முடிவு பரியந்தம்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ங்களோடிருப்பேன் என்றவரே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– 4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ஸ்தோத்திரம் ஸ்தோத்திரம் ஸ்தோத்திர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ரியேக தேவனுக்கு ஸ்தோத்திரமே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– 4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ஆமென் அல்லேலூ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ஆமென் அல்லேலூயா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– 4 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2026-10-24T12:24:11Z</dcterms:created>
  <dcterms:modified xsi:type="dcterms:W3CDTF">2026-10-24T12:24:11Z</dcterms:modified>
  <dc:title>துதிப் பாடல்கள் : 248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