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ஸ்திரீயினிடத்தில் பிறந்த மனுஷன் வாழ்நாள் குறுகினவனும் சஞ்சலம் நிறைந்தவனு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 இப்படிப்பட்டவன்மேல் நீர் உம்முடைய கண்களைத் திறந்துவைத்து, உம்முடைய நியாயத்துக்கு என்னைக் கொண்டுபோவீ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ுத்தமானதிலிருத்து சுத்தமானதை பிறப்பிக்கத்தக்கவன் உண்டோ? ஒருவன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வேர் தரையிலே பழையதாகி, அதின் அடிக்கட்டை மண்ணிலே செத்த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ணீரின் வாசனையினால் அது துளிர்த்து, இளமரம்போலக் கிளைவி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ோவென்றால் செத்தபின் ஒழிந்துபோகிறான், மனுபுத்திரர் ஜீவித்துப்போனபின் அவன் எங்கே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ஏரியிலிருந்து வடிந்து வெள்ளம் வற்றிச் சுவறிப்போகிறதுபோல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ஏரியிலிருந்து வடிந்து வெள்ளம் வற்றிச் சுவறிப்போகிறதுபோல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என் நடைகளை எண்ணுகிறீர், என் பாவத்தின்மேலல்லவோ கவனமாயிர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ீறுதல் ஒரு கட்டாகக் கட்டப்பட்டு முத்திரைபோடப்பட்டிருக்கிறது, என் அக்கிரமத்தை ஒருமிக்கச் சேர்த்த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ை முதலாய் விழுந்து கரைந்துபோம், கன்மலை தன் இடத்தை விட்டுப்பேர்ந்து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ாம்சம் அவனிலிருக்குமளவும் அதற்கு நோவிருக்கும்; அவன் ஆத்துமா அவனுக்குள்ளிருக்குமட்டும் அதற்குத் துக்கமுண்ட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్త్రీ కనిన నరుడు కొద్ది దినములవాడై మిక్కిలిబాధన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ువ్వు వికసించినట్లు వాడు పెరిగి వాడిపోవునునీడ కనబడకపోవునట్లు వాడు నిలువక పార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ట్టివానిమీద నీవు కనుదృష్టి యుంచియున్నావుతీర్పు నొందుటకై నన్ను నీ యెదుటికి రప్పి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ాపసహితునిలోనుండి పాపరహితుడు పుట్టగలిగినఎంత మేలు?ఆలాగున ఎవడును పుట్టనేర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రుల ఆయుష్కాలము పరిమితి కలది, వారి నెలలసంఖ్య నీకు తెలిసేయున్నది.మించజాలని వయఃపరిమాణము నీవు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ూలివారివలె తమకు నియమింపబడిన పనిని వారు ముగించువరకువారు విశ్రమము నొందునట్లు వారివైపు చూడకయుం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ృక్షము నరకబడినయెడల అది తిరిగి చిగుర్చుననియుదానికి లేతకొమ్మలు వేయుననియు నమ్మకము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ని వేరు భూమిలో పాతదై పోయినను దాని అడుగుమొద్దు మంటిలో చీకిపో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టి వాసనమాత్రముచేత అది చిగుర్చునులేత మొక్కవలె అది కొమ్మలు 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నరులు మరణమై కదలలేక పడియుందురు.నరులు ప్రాణము విడిచినతరువాత వారేమై పోవ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టాక జలములు ఎట్లు ఇంకిపోవునోనది నీరు ఎట్లు ఎండి హరించిపోవునోఆలాగుననే నరులు పండుకొని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వ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కాశము గతించిపోవువరకు వారు మేలుకొనరు.ఎవరును వారిని నిద్ర లేపజాల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వు పాతాళములో నన్ను దాచినయెడల ఎంతోమేలునీ కోపము చల్లారువరకు నన్ను చాటున నుంచినయెడల ఎంతో మేలు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తకాలమని నీవు నియమించి తరువాత నన్ను జ్ఞాపకము చేసికొనవలెనని నేనెంతో కోర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రణమైన తరువాత నరులు బ్రతుకుదురా?ఆలాగుండినయెడల నాకు విడుదల కలుగువరకునా యుద్ధదినములన్నియ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ియుం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లాగుండినయెడల నీవు పిలిచెదవు నేను నీకు ప్రత్యు త్తరమిచ్చెదనునీ హస్తకృత్యము ఎడల నీకు ఇష్ట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యితే ఇప్పుడు నీవు నా అడుగుజాడలను లెక్కపెట్టుచున్నావునా పాపమును సహింపలేక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అతిక్రమము సంచిలో ముద్రింపబడియున్నదినేను చేసిన దోషమును భద్రముగా ఉ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ర్వతమైనను పడిపోయి నాశనమగునుకొండయైనను దాని స్థానము త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జలము రాళ్లను అరగదీయునుదాని ప్రవాహములు భూమియొక్క ధూళిని కొట్టుకొనిపోవునునీవైతే నరుల ఆశ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ంగపర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వారిని ఎల్లప్పుడు గెలుచుచున్నావు గనుక వారు గతించిపోవుదురునీవు వారికి ముఖవికారము కలుగజ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వెళ్లగొట్ట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ి కుమారులు ఒకవేళ షునత వహించినను అదివారికి తెలియకపోవును.వారు ఒకవేళ అణిగిపోయినను అట్టి గ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పట్టెనని వారు గ్రహింపక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మమట్టుకు తామే శరీరమునందు నొప్పి నొందుదురుతమమట్టుకు తామే ప్రాణమునందు దుఃఖ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2026-10-20T06:12:05Z</dcterms:created>
  <dcterms:modified xsi:type="dcterms:W3CDTF">2026-10-20T06:12:05Z</dcterms:modified>
  <dc:title>యోబు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