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12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ால் எல்லாம் கூ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ையிருப்பை மாற்ற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ழ்ப்பாள்களை உடை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சேனைகளின் கர்த்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அற்புதத்துன்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் செய்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ாலே எல்லாம் கூ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அவராலே கூ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என் மேய்ப்ப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தாழ்ச்சியடைய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என்னை காப்பார் ஏந்தி சும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ுக்கம் மாற்ற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ேவனை அறி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சர்வ வல்ல தே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ால் கூடாதது ஒன்றுமே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அவராலே கூ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2026-07-25T10:23:09Z</dcterms:created>
  <dcterms:modified xsi:type="dcterms:W3CDTF">2026-07-25T10:23:09Z</dcterms:modified>
  <dc:title>துதிப் பாடல்கள் : 1017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