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ால்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யிருப்பை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ப்பாள்களை உட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ேனைகளின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ற்புதத்து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ாலே எல்லாம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அவராலே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என் மேய்ப்ப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ாழ்ச்சியடை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ை காப்பார் ஏந்தி சும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க்கம் மாற்ற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ை அறி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ர்வ வல்ல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ால் கூடாதது ஒன்றுமே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அவராலே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2026-09-08T14:52:13Z</dcterms:created>
  <dcterms:modified xsi:type="dcterms:W3CDTF">2026-09-08T14:52:13Z</dcterms:modified>
  <dc:title>துதிப் பாடல்கள் : 1017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