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presProps" Target="presProps.xml"/>
  <Relationship Id="rId21" Type="http://schemas.openxmlformats.org/officeDocument/2006/relationships/viewProps" Target="viewProps.xml"/>
  <Relationship Id="rId2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12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வரால் எல்லாம் கூ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றையிருப்பை மாற்ற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ாழ்ப்பாள்களை உடைப்ப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வர் சேனைகளின் கர்த்த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வர் அற்புதத்துன் தேவ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திசயம் செய்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வராலே எல்லாம் கூ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ல்லாம் அவராலே கூ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ர் என் மேய்ப்ப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ன் தாழ்ச்சியடைய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வர் என்னை காப்பார் ஏந்தி சுமப்ப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துக்கம் மாற்ற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தேவனை அறி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வர் சர்வ வல்ல தேவ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வரால் கூடாதது ஒன்றுமே இல்ல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ல்லாம் அவராலே கூ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2026-07-25T10:23:09Z</dcterms:created>
  <dcterms:modified xsi:type="dcterms:W3CDTF">2026-07-25T10:23:09Z</dcterms:modified>
  <dc:title>துதிப் பாடல்கள் : 1017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