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ழிப்பான பள்ளத்தாக்குடைய கொடுமுடியின்மேலுள்ள அலங்கார ஜோடிப்பாகிய வாடிய புஷ்பம், பருவகாலத்துக்குமுன் பழுத்ததும் காண்கிறவன் பார்த்து, அது தன் கையில் இருக்கும்போதே விழுங்குகிறதுமான முதல் கனியைப்போல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ாலத்திலே சேனைகளின் கர்த்தர் தமது ஜனத்தில் மீதியானவர்களுக்கு மகிமையான கிரீடமாகவும், அலங்காரமான முடியா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 உட்காருகிறவனுக்கு நியாயத்தின் ஆவியாகவும், யுத்தத்தை அதின் வாசல்மட்டும் திருப்புகிறவர்களின் பராக்கிரமமாகவும் இ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இவர்களும் திராட்சரசத்தால் மயங்கி, மதுபானத்தால் வழிதப்பிப்போகிறார்கள்; ஆசாரியனும் தீர்க்கதரிசியும் மதுபானத்தால் மதிமயங்கி திராட்சரசத்தால் விழுங்கப்பட்டு, சாராயத்தினால் வழிதப்பி, தீர்க்கதரிசனத்தில் மோசம்போய் நியாயந்தீர்க்கிறதில் இடறுகிறார்கள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பீடங்களெல்லாம் வாந்தியினாலும் அசுத்தத்தினாலும் நிறைந்திருக்கிறது; சுத்தமான இட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யாருக்கு அறிவைப் போதிப்பார்? யாருக்கு உபதேசத்தை உணர்த்துவார்? பால்மறந்தவர்களுக்கும், முலை மறக்கப்பண்ணப்பட்டவர்களுக்கு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ற்பனையின்மேல் கற்பனையும், கற்பனையின்மேல் கற்பனையும், பிரமாணத்தின்மேல் பிரமாணமும், பிரமாணத்தின்மேல் பிரமாணமும், இங்கே கொஞ்சமும் அங்கே கொஞ்சமுமாம் என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 உதடுகளினாலும் அந்நியபாஷையினாலும் இந்த ஜனத்தோடே பேச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ுவே நீங்கள் இளைத்தவனை இளைப்பாறப்பண்ணத்தக்க இளைப்பாறுதல்; இதுவே ஆறுதல் என்று அவர்களோடே அவர் சொன்னாலும் கேட்கமாட்டோம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வர்கள் போய் பின்னிட்டு விழுந்து, நொறுங்கும்படிக்கும், சிக்குண்டு பிடிபடும்படிக்கும் கர்த்தருடைய வார்த்தை அவர்களுக்குக் கற்பனையின்மேல் கற்பனையும் கற்பனையின்மேல் கற்பனையும் பிரமாணத்தின்மேல் பிரமாணமும் பிரமாணத்தின்மேல் பிரமாணமும் இங்கே கொஞ்சமும் அங்கே கொஞ்சமுமாக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ருசலேமிலுள்ள இந்த ஜனத்தை ஆளுகிற நிந்தனைக்காரரே, கர்த்தருடைய வார்த்தையைக் கே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: மரணத்தோடே உடன்படிக்கையும் பாதாளத்தோடே ஒப்பந்தமும் பண்ணினோம்; வாதை பெருவெள்ளமாய்ப் புரண்டுவந்தாலும் எங்களை அணுகாது; நாங்கள் பொய்யை எங்களுக்கு அடைக்கலமாக்கி, மாயையின் மறைவிலே வந்து அடைந்தோமென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கர்த்தராகிய ஆண்டவர் உரைக்கிறதாவது: இதோ, அஸ்திபாரமாக ஒரு கல்லை நான் சீயோனிலே வைக்கிறேன்; அது பரீட்சிக்கப்பட்டதும், விலையேறப்பெற்றதும், திட அஸ்திபாரமுள்ளதுமான மூலைக்கல்லாயிருக்கும் விசுவாசிக்கிறவன் பத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நியாயத்தை நூலும், நீதியைத் தூக்குநூலுமாக வைப்பேன்; பொய் என்னும் அடைக்கலத்தைக் கல்மழை அழித்துவிடும்; மறைவிடத்தை ஜலப்பிரவாகம் அடித்துக்கொண்டுபோ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மரணத்தோடு செய்த உடன்படிக்கை விருதாவாகி, நீங்கள் பாதாளத்தோடு செய்த ஒப்பந்தம் நிற்காதேபோம்; வாதை புரண்டுவரும்போது அதின்கீழ் மிதிக்கப்படு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புரண்டுவந்தமாத்திரத்தில் உங்களை அடித்துக்கொண்டுபோம்; அது நாள்தோறும் இரவும்பகலும் புரண்டுவரும்; அதைப்பற்றிப் பிறக்குஞ்செய்தியைக் கேட்பதும் சஞ்சலத்தை உண்டா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் நீட்டப் படுக்கையின் நீளம் போதாது; மூடிக்கொள்ளப் போர்வையின் அகலமும் போத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கிரியையாகிய அபூர்வமான கிரியையைச் செய்யவும், தமது வேலையாகிய அபூர்வமான வேலையை நிறைவேற்றவும், அவர் பெராத்சீம் மலையிலே எழும்பினதுபோதுபோல எழும்பி, கிபியோனின் பள்ளத்தாக்கில் கோபங்கொண்டதுபோல கோபங்கொள்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உங்கள் கட்டுகள் பலத்துப்போகாதபடிக்குப் பரியாசம்பண்ணாதிருங்கள்; தேசம் அனைத்தின்மேலும் நிர்ணயிக்கப்பட்ட சங்காரத்தின் செய்தியைச் சேனைகளின் கர்த்தராகிய ஆண்டவராலே கேள்விப்பட்ட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விகொடுத்து என் சத்தத்தைக் கேளுங்கள்; நான் சொல்வதைக் கவனித்துக் கே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ழுகிறவன் விதைக்கிறதற்காக நாள்தோறும் உழுகிறதுண்டோ? தன் நிலத்தைக் கொத்தி நாள்தோறும் பரம்படிக்கிறது உ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ழுகிறவன் விதைக்கிறதற்காக நாள்தோறும் உழுகிறதுண்டோ? தன் நிலத்தைக் கொத்தி நாள்தோறும் பரம்படிக்கிறது உண்ட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தை மேலாக நிரவினபின்பு, அததற்கேற்ற இடத்தில் உளுந்தைத் தெளித்து, சீரகத்தைத் தூவி, முதல்தரமான கோதுமையையும் தெரிந்துகொண்ட வாற்கோதுமையையும் கம்பையும் விதைக்கிறான் அல்லவ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தேவன் அவனை நன்றாய்ப் போதித்து, அவனை உணர்த்த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ளுந்து தூலத்தாலே போரடிக்கப்படுகிறதில்லை; சீரகத்தின்மேல் வண்டிலின் உருளைச் சுற்ற விடப்படுகிறதுமில்லை; உளுந்து கோலினாலும் சீரகம் மிலாற்றினாலும் அடிக்க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த்துக்குத் தானியம் இடிக்கப்படும்; இடைவிடாமல் அவன் அதைப் போரடிக்கிறதில்லை; அவன் தன் வண்டிலின் உருளையால் அதை நசுக்குகிறதுமில்லை, தன் குதிரைகளால் அதை நொறுக்குகிறதும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ும் சேனைகளின் கர்த்தராலே உண்டாகிறது; அவர் ஆலோசனையில் ஆச்சரியமானவர், செயலில் மகத்துவமானவ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ுடைய வெறியரின் பெருமையான கிரீடத்துக்கு ஐயோ, மதுபானத்தால் மயக்கமடைந்தவர்களின் செழிப்பான பள்ளத்தாக்குடைய கொடுமுடியின்மேலுள்ள அலங்கார ஜோடிப்பு வாடிப்போகும் புஷ்பமே!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ிராணியும் வல்லமையுமுடைய ஒருவன் ஆண்டவரிடத்தில் இருக்கிறான்; அவன் கல்மழைப்போலவும், சங்காரப் புசல்போலவும், புரண்டுவருகிற பெருவெள்ளம்போலவும் வந்து, கையினாலே அதைத் தரையில் தள்ளிவிடுவ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ுடைய வெறியான கிரீடம் காலால் மிதித்துப்போட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ഫലവത്തായ താഴ്വരയിലെ കുന്നിന്മേൽ വാടിപ്പോകുന്ന പുഷ്പമായ അവന്റെ ഭംഗിയുള്ള അലങ്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ലശേഖരകാലത്തിന്നു മുമ്പെ പഴുത്തതും കാണുന്നവൻ ഉടനെ പറിഞ്ഞുതിന്നുകളയുന്നതുമായ അത്തിപ്പഴം 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ന്നാളിൽ സൈന്യങ്ങളുടെ യഹോവ തന്റെ ജനത്തിന്റെ ശേഷിപ്പിന്നു മഹത്വമുള്ളോരു കിരീടവും ഭംഗിയുള്ള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്യായവിസ്താരം കഴിപ്പാൻ ഇരിക്കുന്നവന്നു ന്യായത്തിന്റെ ആത്മാവും പട്ടണവാതിൽക്കൽവെച്ചു പട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ക്കളയുന്നവർക്കു വീര്യബലവ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ഇവരും വീഞ്ഞു കുടിച്ചു ചാഞ്ചാടുകയും മദ്യപിച്ചു ആടിനടക്കയും ചെയ്യുന്നു; പുരോഹി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ും മദ്യപാനം ചെയ്തു ചാഞ്ചാടുകയും വീഞ്ഞുകുടിച്ചു മത്തരാകയും മദ്യപിച്ചു ആടിനടക്കയും 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ദർശനത്തിൽ പിഴെച്ചു ന്യായവിധിയിൽ തെറ്റിപ്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േശകൾ ഒക്കെയും ഛർദ്ദിയും അഴുക്കുംകൊണ്ടു നിറഞ്ഞിരിക്കുന്നു; ഒരു സ്ഥലവും ശേഷിപ്പ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ആർക്കാകുന്നു ഇവൻ പരിജ്ഞാനം ഉപദേശിപ്പാൻ പോകുന്നതു? ആരെയാകുന്നു അവൻ പ്രസംഗം ഗ്രഹി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തു? പാലുകുടി മാറിയവരെയോ? മുലകുടി വിട്ടവരെ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ചട്ടത്തിന്മേൽ ചട്ടം, ചട്ടത്തിന്മേൽ ചട്ടം; സൂത്രത്തിന്മേൽ സൂത്രം, സൂത്രത്തിന്മേൽ സൂത്രം;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പം, അവിടെ അല്പം” എന്നു അവർ പറയുന്നു അത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ക്കിവിക്കി പറയുന്ന അധരങ്ങളാലും അന്യഭാഷയിലും അവൻ ഈ ജനത്തോടു സംസാ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ാകുന്നു സ്വസ്ഥത; ക്ഷീണിച്ചിരിക്കുന്നവന്നു സ്വസ്ഥത കൊടുപ്പിൻ; ഇതാകുന്നു വിശ്രാമം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 അരുളിച്ചെയ്തു എങ്കിലും കേൾപ്പാൻ അവർക്കു മനസ്സ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അവർ ചെന്നു പിറകോട്ടുവീണു തകർന്നു കുടുക്കിൽ അകപ്പെട്ടു പിടിപെടേണ്ടതിന്നു, യഹോവയുടെ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“ചട്ടത്തിന്മേൽ ചട്ടം, ചട്ടത്തിന്മേൽ ചട്ടം, സൂത്രത്തിന്മേൽ സൂത്രം, സൂത്രത്തിന്മേൽ സൂത്ര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ിടെ അല്പം അവിടെ അല്പം” എന്നു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യെരൂശലേമിലെ ഈ ജനത്തിന്റെ അധിപതികളായ പരിഹാസികളേ, യഹോവയുടെ വചനം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ങ്ങൾ മരണത്തോടു സഖ്യതയും പാതാളത്തോടു ഉടമ്പടിയും ചെയ്തിരിക്കുന്നു; പ്രവഹിക്കുന്ന ബാ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രമിക്കുമ്പോൾ അതു ഞങ്ങളോടു അടുത്തു വരികയില്ല; ഞങ്ങൾ ഭോഷ്കിനെ ശരണമാക്കി വ്യാജ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ിരിക്കുന്നു എന്നു നിങ്ങൾ പറ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യഹോവയായ കർത്താവു ഇപ്രകാരം അരുളിച്ചെയ്യുന്നു: ഇതാ, ഞാൻ സീയോനിൽ ഉറ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സ്ഥാനമായിട്ടു ശോധനചെയ്ത കല്ലും വിലയേറിയ മൂലക്കല്ലും ആയി ഒരു അടിസ്ഥാനക്കല്ലു ഇട്ട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ക്കുന്നവൻ ഓടിപ്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ന്യായത്തെ അളവുചരടും നീതിയെ തൂക്കുകട്ടയും ആക്കിവെക്കും; കന്മഴ വ്യാജശരണത്തെ നീക്കിക്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ഒളിപ്പിടത്തെ ഒഴിക്കി 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രണത്തോടുള്ള നിങ്ങളുടെ സഖ്യത ദുർബ്ബലമാകും; പാതാളത്തോടുള്ള നിങ്ങളുടെ ഉടമ്പടി നിലനിൽ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ഹിക്കുന്ന ബാധ ആക്രമിക്കുമ്പോൾ നിങ്ങൾ തകർന്ന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 ആക്രമിക്കുമ്പോഴൊക്കെയും നിങ്ങളെ പിടിക്കും; അതു രാവിലെതോറും രാവും പകലും ആക്രമ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ശ്രുതി കേൾക്കുന്ന മാത്രെക്കു നടുക്ക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ിടക്ക ഒരുത്തന്നു നിവിർന്നു കിടപ്പാൻ നിളം പോരാത്തതും പുതെപ്പു പുതെപ്പാൻ വീതി പോരാത്തതു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ോവ തന്റെ പ്രവൃത്തിയെ തന്റെ ആശ്ചര്യപ്രവൃത്തിയെ തന്നേ, ചെയ്യേണ്ടതിന്നും തന്റെ ക്രിയയെ,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ൂർവ്വക്രിയയെ തന്നേ നടത്തേണ്ടതിന്നും പെറാസീംമലയിൽ എന്നപോലെ എഴുന്നേൽക്കയും ഗിബെയോൻ താഴ്വര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പോലെ കോ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നിങ്ങളുടെ ബന്ധനങ്ങൾ മുറുകിപ്പോകാതെയിരിക്കേണ്ടതിന്നു നിങ്ങൾ പരിഹാസികൾ ആയിരി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ഭൂമിയിലും വരുവാൻ നിർണ്ണയിച്ചിട്ടുള്ള ഒരു സംഹാരത്തെക്കുറിച്ചു ഞാൻ സൈന്യങ്ങളുടെ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ങ്കൽനിന്നു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ചെവി തന്നു എന്റെ വാക്കു കേൾപ്പിൻ; ശ്രദ്ധവെച്ചു എന്റെ വചനം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ിതെപ്പാൻ ഉഴുന്നവൻ ഇടവിടാതെ ഉഴുതുകൊണ്ടിരിക്കുന്നുവോ? അവൻ എല്ലായ്പോഴും നിലം കീറി ക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െച്ചുകൊണ്ടിരി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ലം നിരപ്പാക്കീട്ടു അവൻ കരിഞ്ജീരകം വിതെക്കയും ജീരകം വിതറുകയും കോതമ്പു ഉഴവു പൊളിയിലും യ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ള്ള സ്ഥലത്തും ചെറുകോതമ്പു അതിന്റെ അറ്റത്തും ഇടുകയും ചെയ്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ങ്ങനെ അവന്റെ ദൈവം അവനെ യഥാക്രമം ഉപദേശിച്ചു പഠ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രിഞ്ജീരകം മെതിവണ്ടികൊണ്ടു മെതിക്കുന്നില്ല; ജീരകത്തിന്മേൽ വണ്ടിയുടെ ചക്രം ഉരുട്ടുന്നത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ിഞ്ജീരകം വടികൊണ്ടും ജീരകം കോൽകൊണ്ടും തല്ലിയെടുക്കയത്രേ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െതിക്കയിൽ ധാന്യം ചതെച്ചുകളയാറുണ്ടോ? അവൻ അതിനെ എല്ലായ്പോഴും മെതിക്കയും വണ്ടിയുടെ ചക്ര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കളെയും അതിന്മേൽ തെളിക്കയും ചെയ്കയില്ലല്ലോ; അവൻ അതിനെ ചതെച്ചു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ും സൈന്യങ്ങളുടെ യഹോവയിങ്കൽനിന്നു വരുന്നു; അവൻ ആലോചനയിൽ അതിശയവും ജ്ഞാനത്തിൽ ഉൽകൃഷ്ട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വ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ഫ്രയീമിലെ കുടിയാന്മാരുടെ ഡംഭകിരീടത്തിന്നും വീഞ്ഞുകുടിച്ചു ലഹരിപിടിച്ചവരുടെ ഫലവത്തായ താഴ്വര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്നിന്മേൽ വാടിപ്പോകുന്ന പുഷ്പമായ അവന്റെ ഭംഗിയുള്ള അലങ്കാരത്തിന്നും അയ്യോ,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താ, ശക്തിയും ബലവുമുള്ള ഒരുത്തൻ കർത്താവിങ്കൽനിന്നു വരുന്നു; തകർത്ത കൊടുങ്കാറ്റോടുകൂട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മഴപോലെയും കവിഞ്ഞൊഴുകുന്ന മഹാ ജലപ്രവാഹം പോലെയും അവൻ അവരെ വെറുങ്കൈകൊണ്ടു നിലത്തു തള്ളി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ഫ്രയീമിലെ കുടിയാന്മാരുടെ ഡംഭകിരീടം അവൻ കാൽകൊണ്ടു ചവിട്ട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2026-10-20T01:23:03Z</dcterms:created>
  <dcterms:modified xsi:type="dcterms:W3CDTF">2026-10-20T01:23:03Z</dcterms:modified>
  <dc:title>യെശയ്യാവ്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