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 ஏகமாய்ச் செவிகொ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 கூட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 மெச்சிக்கொள்ளுகிறார்கள்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 ஏற்றுக்கொள்வார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 ஏற்றுக்கொள்வார். (சேலா.)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জাতিসকল, তোমরা শোন| পৃথিবীর সকল মানুষ, তোমর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ধনী দরিদ্র প্রত্যেকটি লোক, তোমর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তোমাদের অত্যন্ত জ্ঞানের এবং চিন্তনের কথা কিছু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নিজে এই কাহিনীগুলি শুনেছি| এখন আমার বীণার সহযোগে গান গেয়ে, সেই বাণী আমি তোমাদের কাছে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সংকট আসে কেন আমি ভীত হব? যদি দুষ্ট লোকেরা আমাকে ঘিরে থাকে এবং আমাকে ফাঁদে ফেলার চেষ্টায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েন ভয় পা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ছু লোক ভাবে তাদের শক্তি এবং সম্পত্তি তাদের রক্ষা করবে| প্রকৃতপক্ষে ওরা বোকা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োন লোকরা, বন্ধু, তোমাকে বাঁচাতে পারবে না| লোকরা ঈশ্বরকে উত্‌কোচ দি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িজের জীবনকে কিনে ফেলার মত য়থেষ্ট টাকা একটা মানুষ কখন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নিজের কবরের পচন থেকে শরীরকে রক্ষা করার মত এবং চিরকাল বেঁচে থাকার অধিকার কেনার মত টাকা একটা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েখ, জ্ঞানী লোকরা বোকা এবং অজ্ঞ লোকের মতই মরে| অন্য লোকরা তাদের সম্পদ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চিরদিনের জন্য ওদের কবর ওদের ঘর হয়| যদিও জীবিত অবস্থায় তাদের অনেক জম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লোকরা ধনী হয়ে য়েতে পারে কিন্তু চিরদিন তারা এখানে থাকবে না| আর পাঁচটা পশুর মত তারাও ম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রা তাদের সম্পদ নিয়ে তুষ্ট হবে, সেই বোকা লোকদের ঐ পরিণতি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ওই সব লোক মেষের মত| ওদের কবরের মধ্যে রাখা হবে, মৃত্যু ওদের শাসন করবে| তারপর সেই সকালে স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ই জয়ী হবে, অন্যদিকে অহঙ্কারী লোকদের দেহ তাদের সুদৃশ্য ঘর থেকে বহু দূরে কবরের মধ্যে নীরবে প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প্রভু আমায় মৃত্যু থেকে মুক্তি দেবেন এবং আমার জীবনকে রক্ষা করবেন| যখন তিনি আমা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িয়ে যাবেন, তখন তিনি আমায় কবরের দুর্ভোগ থেকে রক্ষা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ানুষ শুধুমাত্র ধনী বলে ওদের ভয় পেও না| তাদেরও ভয় পেও না যাদের খুব সুদৃশ্য বাড়ী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ৃত্যুর সময় তারা কোন জিনিসই সঙ্গে নিয়ে যাবে না| ঐসব সুন্দর জিনিসের মধ্যে একটাও সঙ্গ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জন সম্পদশালী লোক তার ইহজীবনে য়ে সাফল্য লাভ করেছে, সে বিষযে সে নিজেকে অভিনন্দন জানা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কি নিজের জন্য সে যা করেছে, তার জন্য অন্য লোকও তার গুণগান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এমন সময় আসবে যখন তাকে মরতে হবে, এবং মৃত্যুলোকে গিয়ে তাকে তার পূর্বপুরুষদের সঙ্গ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আর কোনদিন সে দিনের আলো দে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লোকেরা খুব ধনশালী হতে পারে, কিন্তু তবু তারা প্রকৃত সত্য হৃদয়ঙ্গম করতে পারে না| কিন্তু নিছক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ণীর মত তাদেরও ম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2026-10-21T06:37:25Z</dcterms:created>
  <dcterms:modified xsi:type="dcterms:W3CDTF">2026-10-21T06:37:25Z</dcterms:modified>
  <dc:title>গীতসংহিতা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