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ஒருவன்: நீர் தயவுசெய்து உமது அடியாரோடேகூட வரவேண்டும் என்றான். அதற்கு அவன்: நான் வருகிறேன் என்று சொல்ல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ோடேகூடப் போனான்; அவர்கள் யோர்தான் நதியருகே வந்த போது மரங்களை வெட்ட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டுத்துக்கொள் என்றான்; அப்படியே அவன் தன் கையை நீட்டி அதை எடுத்துக்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பயப்படாதே; அவர்களோடிருக்கிறவர்களைப் பார்க்கிலும் நம்மோடிருக்கிறவர்கள் அதிக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ಎಲೀಷನುಕರ್ತನೇ, ನೀನು ದಯಮಾಡಿ ಅವನು ನೋಡುವ ಹಾಗೆ ಅವನ ಕಣ್ಣುಗಳನ್ನು ತೆರೆ ಎಂದು ಪ್ರಾರ್ಥಿಸಿ ದನು. ಕರ್ತ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ೌವನಸ್ಥನ ಕಣ್ಣುಗಳನ್ನು ತೆರೆ ದಾಗ ಇಗೋ, ಎಲೀಷನ ಸುತ್ತಲೂ ಬೆಟ್ಟದಲ್ಲಿ ಬೆಂಕಿಯ ಕುದುರೆಗಳೂ ರಥಗಳೂ ತುಂಬಿರು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ನೋ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ಇವನ ಬಳಿಗೆ ಇಳಿದು ಬಂದಾಗ ಎಲೀಷನು--ಕರ್ತನೇ, ನೀನು ದಯಮಾಡಿ ಈ ಜನರನ್ನು ಕುರುಡರನ್ನಾಗಿ ಮಾಡು ಎಂದು ಪ್ರಾರ್ಥ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ನು. ಆಗ ಎಲೀಷನ ಮಾತಿನ ಹಾಗೆಯೇ ಆತನು ಅವರನ್ನು ಕುರುಡರನ್ನಾಗ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ಎಲೀ ಷನು ಅವರಿಗೆ--ಇದು ಆ ಮಾರ್ಗವಲ್ಲ, ಇದು ಆ ಪಟ್ಟಣವಲ್ಲ, ನನ್ನ ಹಿಂದೆ ಬನ್ನಿರಿ; ನೀವು ಹುಡುಕುವ ಮನುಷ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ನಿಮ್ಮನ್ನು ಬರಮಾಡುವೆನು ಎಂದು ಹೇಳಿ ಅವರನ್ನು ಸಮಾರ್ಯಕ್ಕೆ ನ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ಸಮಾರ್ಯಕ್ಕೆ ಬಂದಾಗ ಏನಾಯಿತಂದರೆ, ಎಲೀ ಷನು--ಕರ್ತನೇ, ಇವರು ನೋಡುವ ಹಾಗೆ ಇವರ ಕಣ್ಣುಗಳನ್ನು ತೆ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ಕರ್ತನು ಅವರ ಕಣ್ಣುಗಳನ್ನು ತೆರೆದನು; ಅವರು ನೋಡಿದಾಗ ಇಗೋ, ಸಮಾರ್ಯದ ಮಧ್ಯದಲ್ಲ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ಸ್ರಾಯೇಲಿನ ಅರಸನು ಅವರನ್ನು ಕಂಡಾಗ ಎಲೀಷನಿಗೆ--ನನ್ನ ತಂದೆಯೇ, ನಾನು ಹೊಡೆಯಲೋ? ಹೊಡೆಯ ಲೋ?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ದಕ್ಕವನು--ಹೊಡೆಯಬೇಡ; ನೀನು ನಿನ್ನ ಕತ್ತಿಯಿಂದಲೂ ನಿನ್ನ ಬಿಲ್ಲಿನಿಂದಲೂ ಸೆರೆಯಾಗಿ ತೆಗೆದುಕೊಳ್ಳುವ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ಯುತ್ತೀ ಯೋ? ರೊಟ್ಟಿಯನ್ನೂ ನೀರನ್ನೂ ಇವರ ಮುಂದೆ ಇಡು; ಅವರು ತಿಂದು ಕುಡಿದು ತಮ್ಮ ಯಜಮಾನನ ಬಳಿಗೆ ಹೋ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ಅರಸನು ಅವರಿಗೋಸ್ಕರ ದೊಡ್ಡ ಔತಣ ಮಾಡಿಸಿದನು. ಅವರು ತಿಂದು ಕುಡಿದ ತರುವಾಯ ಅವರನ್ನು ಕಳುಹಿಸಿ ಬಿಟ್ಟನ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ಯಜಮಾನನ ಬಳಿಗೆ ಹೋದರು. ಅರಾಮ್ಯರ ದಂಡುಗಳು ಇಸ್ರಾಯೇಲ್‌ ದೇಶದಲ್ಲಿ ತಿರಿಗಿ ಬಾರದೆ 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ರ ತರುವಾಯ ಏನಾಯಿತಂದರೆ, ಅರಾಮ್ಯರ ಅರಸನಾದ ಬೆನ್ಹದದನು ತನ್ನ ಎಲ್ಲಾ ಸೈನ್ಯವನ್ನು ಕೂಡಿಸಿ ಕೊಂಡು ಹೊರಟು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ರ್ಯಕ್ಕೆ ಮುತ್ತಿಗೆ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ಸಮಾರ್ಯದಲ್ಲಿ ದೊಡ್ಡ ಬರ ಉಂಟಾಯಿತು. ಇಗೋ, ಒಂದು ಕತ್ತೆಯ ತಲೆಯು ಎಂಭತ್ತು ರೂಪಾಯಿಗಳಿಗೂ ಒಂದು ಪಾರಿವಾಳದ ಮಲ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ದು ರೂಪಾಯಿಗಳಿಗೂ ಮಾರಲ್ಪಡುವ ವರೆಗೂ ಅದನ್ನು ಮುತ್ತಿಗೆ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ಸ್ರಾ ಯೇಲಿನ ಅರಸನು ಗೋಡೆಯ ಮೇಲೆ ಹಾದು ಹೋಗುತ್ತಿರುವಾಗ ಒಬ್ಬ ಸ್ತ್ರೀಯು ಅವನನ್ನು ಬೇಡುವ ವಳಾಗಿ--ನನ್ನ ಯಜಮಾನ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ೇ, ಸಹಾಯ ಮಾಡ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ದಕ್ಕವನು--ಕರ್ತನು ನಿನ್ನನ್ನು ಸಂರಕ್ಷಿಸದೆ ಹೋದರೆ ನಾನು ಎಲ್ಲಿಂದ ನಿನ್ನನ್ನು ರಕ್ಷಿ ಸಲಿ? ಕಣದಿಂದಲೋ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ೇ ಅಲೆಯಿಂದ ಲ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ರಸನು ಅವಳಿಗೆ--ನಿನ್ನ ದುಃಖ ವೇನು ಅಂದನು. ಅದಕ್ಕವಳು--ಈ ಸ್ತ್ರೀಯು ನನಗೆ ಹೇಳಿದ್ದೇನಂದರೆ--ಈ ಹೊತ್ತು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ಗನನ್ನು ತಿನ್ನುವ ಹಾಗೆ ಅವನನ್ನು ಕೊಡು; ನಾಳೆ ನನ್ನ ಮಗನನ್ನು ತಿನ್ನೋಣ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ಾಗೆಯೇ ನಾನು ನನ್ನ ಮಗನನ್ನು ಬೇಯಿಸಿ ತಿಂದೆವು. ಮಾರನೇ ದಿವಸದಲ್ಲಿ ನಾನು ಅವಳಿಗೆ--ನಾವು ನಿನ್ನ ಮಗನನ್ನು ತಿನ್ನ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ನನ್ನು ಕೊಡು ಅಂದೆನು. ಆದರೆ ಅವಳು ತನ್ನ ಮಗನನ್ನು ಬಚ್ಚಿಟ್ಟಿದ್ದಾಳ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ರಸನು ಆ ಸ್ತ್ರೀಯು ಹೇಳಿದ ಮಾತುಗಳನ್ನು ಕೇಳಿದಾಗ ತನ್ನ ವಸ್ತ್ರಗಳನ್ನು ಹರಿದುಕೊಂಡು ಗೋಡೆಯ ಮೇಲೆ ಹಾದ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ನೋಡಿದಾಗ ಇಗೋ, ಒಳಗೆ ಅವನ ಶರೀರದ ಮೇಲೆ ಗೋಣಿತಟ್ಟ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ಅವನು -- ಶಾಫಾಟನ ಮಗನಾದ ಎಲೀಷನ ತಲೆಯು ಈ ದಿನ ಅವನ ಮೇಲೆ ಇದ್ದರೆ ದೇವರು ನನಗೆ ಇದರಂತೆಯೂ ಇನ್ನು ಹೆಚ್ಚ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ಎಲೀಷನು ಹಿರಿಯರ ಜೊತೆ ತನ್ನ ಮನೆಯಲ್ಲಿ ಕುಳಿತುಕೊಂಡಿದ್ದನು; ಆಗ ಅರಸನು ತನ್ನ ಬಳಿಯಿಂದ ಒಬ್ಬ ಮನುಷ್ಯ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 ಆ ಸೇವಕನು ಎಲೀಷನ ಬಳಿಗೆ ಬರುವದಕ್ಕಿಂತ ಮುಂಚೆ ಅವನು ಹಿರಿಯರಿಗೆ--ಈ ಕೊಲೆಪಾತಕನ ಮಗನು ನನ್ನ ತಲೆ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ಯುವದಕ್ಕೆ ಕಳುಹಿಸಿದ್ದನ್ನು ನೋಡಿದಿರೋ? ನೋಡಿರಿ; ಆ ಸೇವಕನು ಬಂದ ಕೂಡಲೆ ಬಾಗಲು ಮುಚ್ಚಿ ಬಾಗಲ ಬಳಿಯಲ್ಲ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ಟ್ಟಿಯಾಗಿ ಹಿಡಿದುಕೊಳ್ಳಿರಿ. ಅವನ ಯಜಮಾನನ ಪಾದಗಳ ಶಬ್ದವು ಅವನ ಹಿಂದೆ ಇ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ನು ಅವರ ಸಂಗಡ ಇನ್ನೂ ಮಾತನಾಡುತ್ತಿರುವಾಗ ಇಗೋ, ಆ ಸೇವಕನು ತನ್ನ ಬಳಿಗೆ ಬಂದು--ಇಗೋ, ಈ ಕೇಡು ಕರ್ತ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ಯಿತು; ನಾನು ಇನ್ನೂ ಕರ್ತನನ್ನು ನಿರೀಕ್ಷಿಸುವದ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ವಾದಿಗಳ ಮಕ್ಕಳು ಎಲೀಷನಿಗೆ-- ಇಗೋ, ಈಗ ನಾವು ನಿನ್ನ ಸಂಗಡ ವಾಸವಾಗಿರುವ ಸ್ಥಳವು ನಮಗೆ ಇಕ್ಕಟ್ಟ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ಪ್ಪಣೆ ಕೊಡು; ನಾವು ಯೊರ್ದನಿನ ವರೆಗೂ ಹೋಗಿ ಪ್ರತಿ ಮನುಷ್ಯನು ಅಲ್ಲಿಂದ ಒಂದೊಂದು ತೊಲೆಯನ್ನು ತಕ್ಕೊಂಡು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ರುವದಕ್ಕೆ ನಮಗೋ ಸ್ಕರ ಒಂದು ಸ್ಥಳವನ್ನು ಅಲ್ಲಿ ಮಾಡುವೆವು ಅಂದರು. ಅವನು--ಹೋಗ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ರಲ್ಲಿ ಒಬ್ಬನು--ನೀನು ದಯಮಾಡಿ ನಿನ್ನ ಸೇವಕರ ಸಂಗಡ ಬಾ ಅಂದನು. ಅದಕ್ಕವನು--ನಾನು ಬರ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ಯೇ ಅವನು ಅವರ ಸಂಗಡ ಹೋದನು. ಅವರು ಯೊರ್ದನಿಗೆ ಬಂದು ಅಲ್ಲಿ ಮರಗಳನ್ನು ಕಡಿಯ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ಬ್ಬನು ತೊಲೆಯನ್ನು ಬೀಳಿಸುವಾಗ ಕೊಡಲಿಯು ನೀರಿನೊಳಗೆ ಬಿತ್ತು. ಆಗ ಅವನು--ಅಯ್ಯೋ! ಯಜಮಾನನೇ, ಅದು ಎ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ದ್ದು ಎಂದು ಕೂಗ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ೇವರ ಮನುಷ್ಯನು--ಅದು ಎಲ್ಲಿ ಬಿತ್ತು ಅಂದನು. ಇವನು ಅವನಿಗೆ ಆ ಸ್ಥಳವನ್ನು ತೋರಿಸಿದ ತರುವಾಯ ಅವನು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ಗೆಯನ್ನು ಕಡಿದು ಅಲ್ಲಿ ಹಾಕಿದ್ದರಿಂದ ಆ ಕೊಡಲಿಯು ತೇಲ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್ರವಾದಿಯು ಅವ ನಿಗೆ--ಅದನ್ನು ತೆಗೆದುಕೋ ಅಂದನು. ಹಾಗೆಯೇ ಅವನು ತನ್ನ ಕೈಯನ್ನು ಚಾಚಿ ಅದನ್ನು ತೆಗೆ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ರುವಾಯ ಅರಾಮ್ಯರ ಅರಸನು ಇಸ್ರಾಯೇಲಿನ ಮೇಲೆ ಯುದ್ಧಮಾಡುತ್ತಿದ್ದನು; ಇಂಥಿಂಥ ಸ್ಥಳದಲ್ಲಿ ತನ್ನ ದಂಡು ಇಳಿಯ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ೇವಕರ ಸಂಗಡ ಯೋಚನೆ ಮಾ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ದೇವರ ಮನು ಷ್ಯನು ಇಸ್ರಾಯೇಲಿನ ಅರಸನಿಗೆ--ಅಂಥಾ ಸ್ಥಳವನ್ನು ಹಾದು ಹೋಗದೆ ಜಾಗ್ರತೆಯಾಗಿ ಇರು; ಯಾಕಂದರೆ ಅರಾಮ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ಗೆ ಇಳಿದು ಬಂದಿದ್ದಾರೆಂದು ಹೇಳಿ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ೀಗೆಯೇ ದೇವರ ಮನುಷ್ಯನು ತನ್ನನ್ನು ಎಚ್ಚರಿಸಿ ತನಗೆ ಹೇಳಿದ ಸ್ಥಳಕ್ಕೆ ಇಸ್ರಾಯೇಲಿನ ಅರಸನು ಹೇಳಿಕಳುಹಿಸಿ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ಿಕೊಂಡನು; ಹೀಗಾದದ್ದು ಒಂದೆರಡು ಸಾರಿ ಮಾತ್ರವೇ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ಅರಾಮ್ಯರ ಅರಸನ ಹೃದಯವು ಇದರ ನಿಮಿತ್ತ ಕಳವಳಗೊಂಡು ಅವನು ತನ್ನ ಸೇವಕರನ್ನು ಕರೆದು ಅವರಿಗೆ--ನ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 ಲಿನ ಅರಸನ ಕಡೆಯವನು ಯಾರು? ನೀವು ನನಗೆ ತಿಳಿಸುವದಿ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 ಸೇವಕರಲ್ಲಿ ಒಬ್ಬನು--ನನ್ನ ಒಡೆಯನೇ, ಅರಸನೇ, ಯಾವನೂ ಇಲ್ಲ. ಆದರೆ ಇಸ್ರಾಯೇಲಿನಲ್ಲಿರುವ ಪ್ರವಾದಿಯಾದ ಎಲೀಷ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ಾನೆ; ನೀನು ನಿನ್ನ ಮಲಗುವ ಮನೆ ಯಲ್ಲಿ ಹೇಳುವ ಮಾತುಗಳನ್ನು ಇಸ್ರಾಯೇಲಿನ ಅರಸ ನಿಗೆ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ಅವನು--ನಾನು ಕಳುಹಿಸಿ ಅವನನ್ನು ಹಿಡಿಯುವ ಹಾಗೆ ನೀನು ಹೋಗಿ ಅವನು ಎಲ್ಲಿದ್ದಾನೋ ನೋಡಿರಿ ಅಂದನು. ಆಗ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ೋತಾನಿನಲ್ಲಿದ್ದಾನೆಂದು ಅವನಿ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ಅವನು ಅಲ್ಲಿಗೆ ಕುದುರೆ ಗಳನ್ನೂ ರಥಗಳನ್ನೂ ಮಹಾಸೈನ್ಯವನ್ನೂ ಕಳುಹಿಸಿ ದನು. ಅವರು ರಾತ್ರಿಯಲ್ಲಿ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ನ್ನು ಸುತ್ತ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ೇವರ ಮನುಷ್ಯನ ಸೇವಕನು ಉದಯದಲ್ಲಿ ಎದ್ದು ಹೊರಗೆ ಹೊರಟಾಗ ಇಗೋ, ಕುದುರೆಗಳೂ ರಥಗಳುಳ್ಳ ಸೈನ್ಯವೂ ಪಟ್ಟ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ಿಕೊಂಡಿತು. ಆಗ ಆ ಸೇವಕನು ಅವನಿಗೆ--ಅಯ್ಯೋ, ನನ್ನ ಯಜಮಾನನೇ, ನಾವು ಏನು ಮಾಡು 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ಕ್ಕವನು--ಭಯಪಡಬೇಡ; ಅವರ ಸಂಗಡ ಇರುವವರಿಗಿಂತ ನಮ್ಮ ಸಂಗಡ ಇರುವ ವರು ಹೆಚ್ಚಾಗ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2026-10-20T05:18:42Z</dcterms:created>
  <dcterms:modified xsi:type="dcterms:W3CDTF">2026-10-20T05:18:42Z</dcterms:modified>
  <dc:title>2 ಅರಸುಗಳು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