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10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ே வழி சத்யம் ஜீ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ே ஒளி நித்யம் தே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ுது வாழ்வு எனக்குத் தந்த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மாதானம் நிறைவாய் அளித்த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ங்கள் யாவும் தொலைத்த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பங்கள் யாவும் தொலைத்த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்வாரி மீதில் எனக்க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ம் உதிரம் சிந்தி மரித்த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ூன்றாம் நாளில் உயிர்த்த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தத்தில் அமர்ந்த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நல் மேய்ப்பனாக காத்த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தமையனாக கொண்ட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நண்பனாக வந்த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தலைவனாக நின்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ேகங்கள் மீதில் ஓர் நா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ணவாளனாக வர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அணைத்துக் கொள்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னில் கொண்டு செல்வார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2026-11-01T03:46:09Z</dcterms:created>
  <dcterms:modified xsi:type="dcterms:W3CDTF">2026-11-01T03:46:09Z</dcterms:modified>
  <dc:title>துதிப் பாடல்கள் : 535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