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க்கோத்திலிருந்து புறப்பட்டுப்போய், வனாந்தரத்தின் எல்லையிலிருக்கிற ஏத்தாமிலே பாளயமிற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்தாமிலிருந்து புறப்பட்டுப்போய், பாகால்செபோனுக்கு எதிராக இருக்கிற ஈரோத் பள்ளத்தாக்கின் முன்னடிக்குத்திரும்பி, மிக்தோலுக்கு முன்பாகப் பாளயமிற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்தாமிலிருந்து புறப்பட்டுப்போய், பாகால்செபோனுக்கு எதிராக இருக்கிற ஈரோத் பள்ளத்தாக்கின் முன்னடிக்குத்திரும்பி, மிக்தோலுக்கு முன்பாகப் பாளயமிறங்க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ஈரோத்தை விட்டுப் புறப்பட்டு, சமுத்திரத்தை நடுவாகக் கடந்து வனாந்தரத்திற்குப்போய், ஏத்தாம் வனாந்தரத்திலே மூன்றுநாள் பிரயாணம்பண்ணி, மாராவிலே பாளயமிறங்க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ஈரோத்தை விட்டுப் புறப்பட்டு, சமுத்திரத்தை நடுவாகக் கடந்து வனாந்தரத்திற்குப்போய், ஏத்தாம் வனாந்தரத்திலே மூன்றுநாள் பிரயாணம்பண்ணி, மாராவிலே பாளயமிறங்க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ாராவிலிருந்து புறப்பட்டு, ஏலிமுக்குப் போனார்கள்; ஏலிமிலே பன்னிரண்டு நீரூற்றுகளும் எழுபது பேரீச்சமரங்களும் இருந்தது, அங்கே பாளயமிறங்க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ாராவிலிருந்து புறப்பட்டு, ஏலிமுக்குப் போனார்கள்; ஏலிமிலே பன்னிரண்டு நீரூற்றுகளும் எழுபது பேரீச்சமரங்களும் இருந்தது, அங்கே பாளயமிறங்க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லிமிலிருந்து புறப்பட்டு, சிவந்த சமுத்திரத்தின் அருகே பாளயமிறங்க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வந்த சமுத்திரத்தை விட்டுப் புறப்பட்டுப்போய், சீன்வனாந்தரத்திலே பாளயமிற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ன்வனாந்தரத்திலிருந்து புறப்பட்டுப்போய், தொப்காவிலே பாளயமிறங்க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ொப்காவிலிருந்து புறப்பட்டுப்போய், ஆலூசிலே பாளயமிறங்க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லூசிலிருந்து புறப்பட்டுப்போய், ரெவிதீமிலே பாளயமிறங்கினார்கள்; அங்கே ஜனங்களுக்குக் குடிக்கத் தண்ணீர் இல்லாத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ெவிதீமிலிருந்து புறப்பட்டுப்போய், சீனாய் வனாந்தரத்திலே பாளயமிறங்க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னாய் வனாந்தரத்திலிருந்து புறப்பட்டுப்போய், கிப்ரோத் அத்தாவிலே பாளயமிறங்க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ப்ரோத் அத்தாவிலிருந்து புறப்பட்டுப்போய், ஆஸரோத்திலே பாளயமிறங்க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ஸரோத்திலிருந்து புறப்பட்டுப்போய், ரித்மாவிலே பாளயமிறங்க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ித்மாவிலிருந்து புறப்பட்டுப்போய், ரிம்மோன்பேரேசிலே பாளயமிறங்க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ிம்மோன்பேரேசிலிருந்து புறப்பட்டுப்போய், லிப்னாவிலே பாளயமிறங்க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லிப்னாவிலிருந்து புறப்பட்டுப்போய், ரீசாவிலே பாளயமிறங்க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ீசாவிலிருந்து புறப்பட்டுப்போய், கேலத்தாவிலே பாளயமிறங்க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ேலத்தாவிலிருந்து புறப்பட்டுப்போய், சாப்பேர் மலையிலே பாளயமிறங்க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ப்பேர் மலையிலிருந்து புறப்பட்டுப்போய், ஆரதாவிலே பாளயமிறங்க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ரதாவிலிருந்து புறப்பட்டுப்போய், மக்கெலோத்திலே பாளயமிறங்க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க்கெலோத்திலிருந்து புறப்பட்டுப்போய், தாகாத்திலே பாளயமிறங்க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ஆரோன் என்பவர்களுடைய கையின்கீழ்த் தங்கள் தங்கள் சேனைகளின்படியே எகிப்துதேசத்திலிருந்து புறப்பட்ட இஸ்ரவேல் புத்திரருடைய பிரயாணங்களின் விபரம்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தனக்குக் கர்த்தர் கட்டளையிட்டபடியே அவர்கள் புறப்பட்டபிரகாரமாக அவர்களுடைய பிரயாணங்களை எழுதினான்; அவர்கள் ஒவ்வொரு இடங்களிலிருந்து புறப்பட்டுப்பண்ணின பிரயாணங்களாவன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தனக்குக் கர்த்தர் கட்டளையிட்டபடியே அவர்கள் புறப்பட்டபிரகாரமாக அவர்களுடைய பிரயாணங்களை எழுதினான்; அவர்கள் ஒவ்வொரு இடங்களிலிருந்து புறப்பட்டுப்பண்ணின பிரயாணங்களாவன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காத்திலிருந்து புறப்பட்டுப்போய், தாராகிலே பாளயமிறங்க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லாம் மாதத்தின் பதினைந்தாம் தேதியிலே அவர்கள் ராமசேசை விட்டுப்புறப்பட்டார்கள்; பஸ்காவுக்கு மறுநாளிலே, எகிப்தியர் எல்லாரும் பார்க்க, இஸ்ரவேல் புத்திரர் பெலத்தகையுடன் புறப்ப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லாம் மாதத்தின் பதினைந்தாம் தேதியிலே அவர்கள் ராமசேசை விட்டுப்புறப்பட்டார்கள்; பஸ்காவுக்கு மறுநாளிலே, எகிப்தியர் எல்லாரும் பார்க்க, இஸ்ரவேல் புத்திரர் பெலத்தகையுடன் புறப்ப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ாராகிலிருந்து புறப்பட்டுப்போய், மித்காவிலே பாளயமிறங்க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கிப்தியர் கர்த்தர் தங்களுக்குள்ளே சங்கரித்த தலைச்சன்பிள்ளைகளையெல்லாம் அடக்கம்பண்ணினார்கள்; அவர்கள் தேவர்களின்பேரிலும் கர்த்தர் நீதிசெலுத்தி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கிப்தியர் கர்த்தர் தங்களுக்குள்ளே சங்கரித்த தலைச்சன்பிள்ளைகளையெல்லாம் அடக்கம்பண்ணினார்கள்; அவர்கள் தேவர்களின்பேரிலும் கர்த்தர் நீதிசெலுத்த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ித்காவிலிருந்து புறப்பட்டுப்போய், அஸ்மோனாவிலே பாளயமிறங்க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இஸ்ரவேல் புத்திரர் ராமசேசிலிருந்து புறப்பட்டுப்போய், சுக்கோத்திலே பாளயமிறங்க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ஸ்மோனாவிலிருந்து புறப்பட்டுப்போய், மோசெரோத்திலே பாளயமிறங்க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ோசெரோத்திலிருந்து புறப்பட்டுப்போய், பெனெயாக்கானிலே பாளயமிறங்க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ெனெயாக்கானிலிருந்து புறப்பட்டுப்போய், கித்காத் மலையிலே பாளயமிறங்க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ித்காத் மலையிலிருந்து புறப்பட்டுப்போய், யோத்பாத்தாவிலே பாளயமிறங்க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த்பாத்தாவிலிருந்து புறப்பட்டுப்போய், எப்ரோனாவிலே பாளயமிறங்க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ப்ரோனாவிலிருந்து புறப்பட்டுப்போய், எசியோன் கேபேரிலே பாளயமிறங்க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சியோன் கேபேரிலிருந்து புறப்பட்டுப்போய், காதேசாகிய சீன்வனாந்தரத்திலே பாளயமிறங்க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ாதேசிலிருந்து புறப்பட்டுப்போய், ஏதோம் தேசத்தின் எல்லையிலிருக்கிற ஓர் என்னும் மலையிலே பாளயமிறங்க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ஆசாரியனாகிய ஆரோன் கர்த்தருடைய கட்டளையின்படியே ஓர் என்னும் மலையின்மேல் ஏறி, அங்கே இஸ்ரவேல் புத்திரர் எகிப்துதேசத்திலிருந்து புறப்பட்ட நாற்பதாம் வருஷம் ஐந்தாம் மாதம் முதல் தேதியிலே மரணமடை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ஆசாரியனாகிய ஆரோன் கர்த்தருடைய கட்டளையின்படியே ஓர் என்னும் மலையின்மேல் ஏறி, அங்கே இஸ்ரவேல் புத்திரர் எகிப்துதேசத்திலிருந்து புறப்பட்ட நாற்பதாம் வருஷம் ஐந்தாம் மாதம் முதல் தேதியிலே மரணமடை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ரோன் ஓர் என்னும் மலையிலே மரணமடைந்தபோது, நூற்றிருபத்துமூன்று வயதாய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நாட்களிலே கானான் தேசத்தின் தென்திசையில் குடியிருந்த கானானியனாகிய ஆராத் என்னும் ராஜா இஸ்ரவேல் புத்திரர் வருகிறதைக் கேள்விப்ப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நாட்களிலே கானான் தேசத்தின் தென்திசையில் குடியிருந்த கானானியனாகிய ஆராத் என்னும் ராஜா இஸ்ரவேல் புத்திரர் வருகிறதைக் கேள்விப்பட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ஓர் என்னும் மலையை விட்டுப் புறப்பட்டுப்போய், சல்மோனாவிலே பாளயமிறங்க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ல்மோனாவிலிருந்து புறப்பட்டுப்போய், பூனோனிலே பாளயமிறங்க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ூனோனிலிருந்து புறப்பட்டுப்போய், ஓபோத்திலே பாளயமிறங்க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ஒபோத்திலிருந்து புறப்பட்டுப்போய், மோவாபின் எல்லையிலுள்ள அபாரீமின் மேடுகளிலே பாளயமிறங்க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ஒபோத்திலிருந்து புறப்பட்டுப்போய், மோவாபின் எல்லையிலுள்ள அபாரீமின் மேடுகளிலே பாளயமிறங்க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 மேடுகளை விட்டுப் புறப்பட்டுப்போய், தீபோன்காத்திலே பாளயமிறங்க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ீபோன்காத்திலிருந்து புறப்பட்டுப்போய், அல்மோன் திப்லத்தாயிமிலே பாளயமிறங்க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ல்மோன் திப்லத்தாயிமிலிருந்து புறப்பட்டுப்போய், நேபோவுக்கு எதிரான அபாரீம் மலைகளிலே பாளயமிறங்க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ாரீம் மலைகளிலிருந்து புறப்பட்டுப்போய், எரிகோவின் அருகே யோர்தானைச்சார்ந்த மோவாபின் சமனான வெளிகளிலே பாளயமிறங்கி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ாரீம் மலைகளிலிருந்து புறப்பட்டுப்போய், எரிகோவின் அருகே யோர்தானைச்சார்ந்த மோவாபின் சமனான வெளிகளிலே பாளயமிறங்க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யோர்தானைச் சார்ந்த மோவாபின் சமனான வெளிகளில் அவர்கள் பெத்யெசிமோத்தைத் தொடங்கி, ஆபேல்சித்தீம்மட்டும் பாளயமிறங்கியிரு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யோர்தானைச் சார்ந்த மோவாபின் சமனான வெளிகளில் அவர்கள் பெத்யெசிமோத்தைத் தொடங்கி, ஆபேல்சித்தீம்மட்டும் பாளயமிறங்கியிரு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எரிகோவின் அருகே யோர்தானைச் சார்ந்த மோவாபின் சமனான வெளிகளிலே கர்த்தர் மோசேயை நோக்கி: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இஸ்ரவேல் புத்திரரோடே சொல்லவேண்டியது என்னவென்றால்: நீங்கள் யோர்தானைக் கடந்து, கானான்தேசத்தில் போய்ச் சேரும்போ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த்தேசத்துக் குடிகளையெல்லாம் உங்களுக்கு முன்பாகத் துரத்திவிட்டு, அவர்களுடைய எல்லாச் சிலைகளையும் வார்ப்பிக்கப்பட்ட அவர்களுடைய எல்லா விக்கிரகங்களையும் அழித்து, அவர்கள் மேடைகளையெல்லாம் நிர்மூலமாக்க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த்தேசத்துக் குடிகளையெல்லாம் உங்களுக்கு முன்பாகத் துரத்திவிட்டு, அவர்களுடைய எல்லாச் சிலைகளையும் வார்ப்பிக்கப்பட்ட அவர்களுடைய எல்லா விக்கிரகங்களையும் அழித்து, அவர்கள் மேடைகளையெல்லாம் நிர்மூலமாக்க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தேசத்திலுள்ளவர்களைத் துரத்திவிட்டு, அதிலே குடியிருக்கக்கடவீர்கள்; அந்தத் தேசத்தைச் சுதந்தரித்துக்கொள்ளும்படி அதை உங்களுக்குக் கொடுத்த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தேசத்திலுள்ளவர்களைத் துரத்திவிட்டு, அதிலே குடியிருக்கக்கடவீர்கள்; அந்தத் தேசத்தைச் சுதந்தரித்துக்கொள்ளும்படி அதை உங்களுக்குக் கொடுத்த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சீட்டுப்போட்டு, தேசத்தை உங்கள் குடும்பங்களுக்குச் சுதந்தரங்களாகப் பங்கிட்டு, அதிக ஜனங்களுக்கு அதிக சுதந்தரமும், கொஞ்ச ஜனங்களுக்குக் கொஞ்சச் சுதந்தரமும் கொடுக்கக்கடவீர்கள்; அவரவர்க்குச் சீட்டு விழும் இடம் எதுவோ, அவ்விடம் அவரவர்க்கு உரியதாகும்; உங்கள் பிதாக்களுடைய கோத்திரங்களின்படியே சுதந்தரம் பெற்றுக்கொள்ளக்கடவீ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சீட்டுப்போட்டு, தேசத்தை உங்கள் குடும்பங்களுக்குச் சுதந்தரங்களாகப் பங்கிட்டு, அதிக ஜனங்களுக்கு அதிக சுதந்தரமும், கொஞ்ச ஜனங்களுக்குக் கொஞ்சச் சுதந்தரமும் கொடுக்கக்கடவீர்கள்; அவரவர்க்குச் சீட்டு விழும் இடம் எதுவோ, அவ்விடம் அவரவர்க்கு உரியதாகும்; உங்கள் பிதாக்களுடைய கோத்திரங்களின்படியே சுதந்தரம் பெற்றுக்கொள்ளக்கடவீ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சீட்டுப்போட்டு, தேசத்தை உங்கள் குடும்பங்களுக்குச் சுதந்தரங்களாகப் பங்கிட்டு, அதிக ஜனங்களுக்கு அதிக சுதந்தரமும், கொஞ்ச ஜனங்களுக்குக் கொஞ்சச் சுதந்தரமும் கொடுக்கக்கடவீர்கள்; அவரவர்க்குச் சீட்டு விழும் இடம் எதுவோ, அவ்விடம் அவரவர்க்கு உரியதாகும்; உங்கள் பிதாக்களுடைய கோத்திரங்களின்படியே சுதந்தரம் பெற்றுக்கொள்ளக்கடவீ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நீங்கள் தேசத்தின் குடிகளை உங்களுக்கு முன்பாகத் துரத்திவிடாமலிருப்பீர்களானால், அப்பொழுது அவர்களில் நீங்கள் மீதியாக வைக்கிறவர்கள் உங்கள் கண்களில் முள்ளுகளும் உங்கள் விலாக்களிலே கூர்களுமாயிருந்து, நீங்கள் குடியிருக்கிற தேசத்திலே உங்களை உபத்திரவப்படுத்துவ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நீங்கள் தேசத்தின் குடிகளை உங்களுக்கு முன்பாகத் துரத்திவிடாமலிருப்பீர்களானால், அப்பொழுது அவர்களில் நீங்கள் மீதியாக வைக்கிறவர்கள் உங்கள் கண்களில் முள்ளுகளும் உங்கள் விலாக்களிலே கூர்களுமாயிருந்து, நீங்கள் குடியிருக்கிற தேசத்திலே உங்களை உபத்திரவப்படுத்துவ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நீங்கள் தேசத்தின் குடிகளை உங்களுக்கு முன்பாகத் துரத்திவிடாமலிருப்பீர்களானால், அப்பொழுது அவர்களில் நீங்கள் மீதியாக வைக்கிறவர்கள் உங்கள் கண்களில் முள்ளுகளும் உங்கள் விலாக்களிலே கூர்களுமாயிருந்து, நீங்கள் குடியிருக்கிற தேசத்திலே உங்களை உபத்திரவப்படுத்துவ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ன்றியும், நான் அவர்களுக்குச் செய்ய நினைத்ததை உங்களுக்குச் செய்வேன் என்று சொல்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ன்றியும், நான் அவர்களுக்குச் செய்ய நினைத்ததை உங்களுக்குச் செய்வேன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ুক্কোত্‌ থেকে তারা এথমের দিকে যাত্রা করেছিল| লোকরা সেখানে মরুভূমির প্রান্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া এথম ত্যাগ করে পী-হহীরোতের দিকে যাত্রা করেছিল| এই জায়গাটি বাল-সফোনের কাছে ছিল|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গ্দোলের কাছ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লোকরা পী-হহীরোত ত্যাগ করে সমুদ্রের মধ্য দিয়ে হেঁটেছিল| তারা মরুভূমির দিকে গিয়েছিল, এরপর তিন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ে এথম মরুভূমির মধ্য দিয়ে হেঁটেছিল| লোকরা মারা নামক স্থান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লোকরা মারা ত্যাগ করে এলীমে গিয়েছিল এবং সেখানেই শিবির স্থাপন করেছিল| সেখানে 12 টি ঝর্ণা এবং 70 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জুর গাছ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লোকরা এলীম ত্যাগ করে সূফ সাগরের কাছ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ূফ সাগর ত্যাগ করার পরে লোকরা সীন মরুভূমি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পর সীন মরুভূমি ত্যাগ করে দপ্কা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দপ্কা ত্যাগ করে আলুশ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লুশ ত্যাগ করে রফীদীমে শিবির স্থাপন করেছিল| সেই স্থানে লোকদের পান করার উপযোগী কোনো জল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লোকরা রফীদীম ত্যাগ করে সীনয় মরুভূমি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ীনয় মরুভূমি ত্যাগ করে কিব্রোত্‌-হত্তাবা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লোকরা কিব্রোত্‌-হত্তাবা ত্যাগ করে হত্‌সেরো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হত্‌সেরোত ত্যাগ করার পরে রিত্‌মোত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রিত্‌মা ত্যাগ করে রিম্মোণ-পেরস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রিম্মোণ-পেরস ত্যাগ করে লিব্না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লিব্না ত্যাগ করে রিস্সা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রিস্বা ত্যাগ করে কহেলাথায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হেলাথা ত্যাগ করে শেফর পর্ব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শেফর পর্বত ত্যাগ করে হরাদা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হরাদা ত্যাগ করে মখেলো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মখেলোত্‌ ত্যাগ করে তহ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োশি এবং হারোণ মিশর থেকে ইস্রায়েলের লোকদের নেতৃত্ব দিয়ে বিভিন্ন দলে ভাগ করে নিয়ে গ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া যে জায়গাগুলোতে ভ্রমণ করেছিল, প্রভুর আজ্ঞা অনুযায়ীমোশি সে জায়গাগুলো সম্পর্কে লিখ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যাত্রার পর্য়াযগুলি এখানে দেওয়া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হত্‌ ত্যাগ করে তেরহ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থম মাসের 15 তম দিনে তারা রামিষেষ ত্যাগ করেছিল| সেই দিন সকালে নিস্তারপর্বের পরে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জয়ের ভঙ্গীতে তাদের হাত উঁচু করে মিশর থেকে বেরিয়ে এসেছিল| মিশরের সমস্ত লোক তাদের দে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েরহ ত্যাগ করে মিত্‌কা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যাদের হত্যা করেছিলেন সেই প্রথমজাতদের মিশরীয়রা সেই সময় কবর দিচ্ছিল| মিশরের দেবগ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ও প্রভু তাঁর বিচার দেখ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িত্‌কা ত্যাগ করে হশ্মোনা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ইস্রায়েলের লোকরা রামিষেষ ত্যাগ করে সুক্কোতের উদ্দেশ্যে যাত্র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হশ্মোনা ত্যাগ করে মোষেরো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মোষেরোত্‌ ত্যাগ করে বনেযাকন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বনেযাকন ত্যাগ করে হোর্-হগিদ্গদ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হোর্-হগিদ্গদে ত্যাগ করে য়ট্বাথা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়ট্বাথা ত্যাগ কের অব্রোণা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অব্রোণা ত্যাগ করে ইত্‌সিযোন-গেবর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ইত্‌সিযোন গেবর ত্যাগ করে সীন মরুভূমির কাদেশ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কাদেশ ত্যাগ করে হোরে শিবির স্থাপন করেছিল| ইদোম দেশের সীমান্তে এই পর্বতট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যাজক হারোণ প্রভুর কথা মান্য করে হোর পর্বতের ওপরে গিয়েছিলেন| সেই জায়গায় পঞ্চম মাসের প্রথম দি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োণ মারা গিয়েছিলেন| ইস্রায়েলের লোকরা মিশর ত্যাগ করার পরে সেইটি ছিল 40 তম বছ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হোর পর্বতের ওপরে মারা যাওয়ার সময় হারোণের বয়স ছিল 123 বছ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কনান দেশের নেগেভে অরাদ নামে একটি শহর ছিল| সেই শহরে কনানের রাজা শুনেছিলেন যে ইস্রায়েলে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লোকরা হোর পর্বত ত্যাগ করেছিল এবং সল্মোনা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লোকরা সল্মোনা ত্যাগ করে পূনোন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পূনোন ত্যাগ করে ওবোত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ওবোত্‌ ত্যাগ করে ম্পযী-অবারীমে শিবির স্থাপন করেছিল| এই জায়গাটি মোয়াব দেশের সীমান্তে অবস্থ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লোকরা ইযীম (ইযী-অবারীমে) ত্যাগ করে দীবোন-গাদ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দীবোন-গাদ ত্যাগ করে অল্মোন-দিব্লাথযিম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অল্মোন-দিব্লাথযিম ত্যাগ করে নবোর কাছে অবারীম পর্বতের ওপর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অবারীম পর্বত ত্যাগ করে মোয়াবের যর্দন উপত্যকায শিবির স্থাপন করেছিল| যিরীহোর অপর পারে যর্দন ন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এই জায়গাট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তারা মোয়াবের যর্দন উপত্যকায যর্দন নদী বরাবর শিবির স্থাপন করেছিল| তাদের শিবির বৈত্‌-য়িশীমো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আবেল-শিটীম পর্য়ন্ত বিস্তৃ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সেই স্থানে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“ইস্রায়েলের লোকদের এই কথাগুলি বলো: তোমরা যর্দন নদী পার হয়ে কনানের অভ্য়ন্তরে প্রবেশ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সেখানকার অধিবাসীদের তোমরা দূর করে দেবে| তোমরা তাদের সমস্ত খোদাই করা মূর্ত্তি ও প্রতিমাদের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এবং তাদের পূজার সমস্ত উচ্চস্থানগুলো ধ্বং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তোমরা সেই জায়গা অধিকার করে সেখানেই স্থায়ীভাবে বসবাস করবে, কারণ আমিই সেই জায়গাট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চ্ছি| এই জায়গাটি কেবলমাত্র তোমাদের গোষ্ঠীগুলির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তোমাদের গোষ্ঠীর প্রত্যেকে এই দেশের অংশ পাবে| তোমরা ঘুঁটি চেলে সিদ্ধান্ত নেবে কোন পরিবার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অংশ পাবে| বড় পরিবার দেশের বড় অংশ পাবে| ছোটো পরিবার দেশের ছোট অংশ পাবে| চালা ঘুঁটি দেখিয়ে দ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পরিবার দেশের কোন অংশ পাবে| প্রত্যেক পরিবারগোষ্ঠী দেশে তার অংশ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“তোমরা যদি ঐ দেশের অধিবাসীদের দেশ ছাড়তে বাধ্য না কর তবে যাদের তোমরা থাকতে দেবে, তার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প্রচুর সমস্যা নিয়ে আসবে| তারা হবে তোমাদের চোখে বালির মতো এবং তোমাদের পাশে কাঁটার মত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যেখানে বাস করবে সেখানে তারা প্রচুর সমস্যা নিয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তোমরা যদি ঐ সমস্ত লোকদের তোমাদের দেশে থাকতে দাও, তাহলে আমি তাদের প্রতি যা করতে চেয়েছিলাম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প্রতি ক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2026-10-20T02:46:28Z</dcterms:created>
  <dcterms:modified xsi:type="dcterms:W3CDTF">2026-10-20T02:46:28Z</dcterms:modified>
  <dc:title>গণনা পুস্তক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